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44" r:id="rId1"/>
  </p:sldMasterIdLst>
  <p:sldIdLst>
    <p:sldId id="256" r:id="rId2"/>
    <p:sldId id="257" r:id="rId3"/>
    <p:sldId id="259" r:id="rId4"/>
    <p:sldId id="258" r:id="rId5"/>
    <p:sldId id="260" r:id="rId6"/>
    <p:sldId id="261" r:id="rId7"/>
    <p:sldId id="263" r:id="rId8"/>
    <p:sldId id="264" r:id="rId9"/>
    <p:sldId id="265" r:id="rId10"/>
    <p:sldId id="266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65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3504" y="770467"/>
            <a:ext cx="10782300" cy="3352800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8800" spc="-120" baseline="0">
                <a:solidFill>
                  <a:srgbClr val="FFFFFF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7512" y="4206876"/>
            <a:ext cx="9228201" cy="1645920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3DA09334-4384-41CD-B9A2-0E8A34934EAD}" type="datetimeFigureOut">
              <a:rPr lang="en-US" smtClean="0"/>
              <a:t>10/15/2022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21906AAA-9023-414B-99C0-ED5B4EF946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5513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09334-4384-41CD-B9A2-0E8A34934EAD}" type="datetimeFigureOut">
              <a:rPr lang="en-US" smtClean="0"/>
              <a:t>10/15/2022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06AAA-9023-414B-99C0-ED5B4EF946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1335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43950" y="695325"/>
            <a:ext cx="2628900" cy="4800600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1525" y="714375"/>
            <a:ext cx="7734300" cy="540067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09334-4384-41CD-B9A2-0E8A34934EAD}" type="datetimeFigureOut">
              <a:rPr lang="en-US" smtClean="0"/>
              <a:t>10/15/2022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06AAA-9023-414B-99C0-ED5B4EF946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8730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09334-4384-41CD-B9A2-0E8A34934EAD}" type="datetimeFigureOut">
              <a:rPr lang="en-US" smtClean="0"/>
              <a:t>10/15/2022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06AAA-9023-414B-99C0-ED5B4EF946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4709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3504" y="767419"/>
            <a:ext cx="10780776" cy="3355848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8800" b="0" baseline="0">
                <a:solidFill>
                  <a:schemeClr val="accent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7512" y="4204209"/>
            <a:ext cx="9226296" cy="1645920"/>
          </a:xfrm>
        </p:spPr>
        <p:txBody>
          <a:bodyPr anchor="t">
            <a:normAutofit/>
          </a:bodyPr>
          <a:lstStyle>
            <a:lvl1pPr marL="0" indent="0">
              <a:buNone/>
              <a:defRPr sz="32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09334-4384-41CD-B9A2-0E8A34934EAD}" type="datetimeFigureOut">
              <a:rPr lang="en-US" smtClean="0"/>
              <a:t>10/15/2022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06AAA-9023-414B-99C0-ED5B4EF946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7477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6656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11330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09334-4384-41CD-B9A2-0E8A34934EAD}" type="datetimeFigureOut">
              <a:rPr lang="en-US" smtClean="0"/>
              <a:t>10/15/2022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06AAA-9023-414B-99C0-ED5B4EF946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2797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40467"/>
            <a:ext cx="4663440" cy="723400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6656" y="2753084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07608" y="2038435"/>
            <a:ext cx="4663440" cy="722376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07608" y="2750990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09334-4384-41CD-B9A2-0E8A34934EAD}" type="datetimeFigureOut">
              <a:rPr lang="en-US" smtClean="0"/>
              <a:t>10/15/2022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06AAA-9023-414B-99C0-ED5B4EF946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214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09334-4384-41CD-B9A2-0E8A34934EAD}" type="datetimeFigureOut">
              <a:rPr lang="en-US" smtClean="0"/>
              <a:t>10/15/2022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06AAA-9023-414B-99C0-ED5B4EF946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1098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09334-4384-41CD-B9A2-0E8A34934EAD}" type="datetimeFigureOut">
              <a:rPr lang="en-US" smtClean="0"/>
              <a:t>10/15/2022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06AAA-9023-414B-99C0-ED5B4EF946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9793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620000" y="0"/>
            <a:ext cx="457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261404" y="542282"/>
            <a:ext cx="3383280" cy="1920240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4000">
                <a:solidFill>
                  <a:srgbClr val="FFFFFF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762000"/>
            <a:ext cx="6096000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75982" y="2511813"/>
            <a:ext cx="3398520" cy="312698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09334-4384-41CD-B9A2-0E8A34934EAD}" type="datetimeFigureOut">
              <a:rPr lang="en-US" smtClean="0"/>
              <a:t>10/15/2022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0000"/>
                  </a:srgbClr>
                </a:solidFill>
              </a:defRPr>
            </a:lvl1pPr>
          </a:lstStyle>
          <a:p>
            <a:fld id="{21906AAA-9023-414B-99C0-ED5B4EF946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5789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224" y="5418667"/>
            <a:ext cx="10780776" cy="613283"/>
          </a:xfrm>
        </p:spPr>
        <p:txBody>
          <a:bodyPr anchor="b">
            <a:normAutofit/>
          </a:bodyPr>
          <a:lstStyle>
            <a:lvl1pPr>
              <a:defRPr sz="3200" b="0">
                <a:solidFill>
                  <a:srgbClr val="FFFFFF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2192000" cy="5330952"/>
          </a:xfrm>
          <a:solidFill>
            <a:schemeClr val="accent1">
              <a:lumMod val="40000"/>
              <a:lumOff val="60000"/>
            </a:schemeClr>
          </a:solidFill>
        </p:spPr>
        <p:txBody>
          <a:bodyPr anchor="t"/>
          <a:lstStyle>
            <a:lvl1pPr marL="0" indent="0" algn="ctr">
              <a:spcBef>
                <a:spcPts val="800"/>
              </a:spcBef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656" y="5909735"/>
            <a:ext cx="9229344" cy="5334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3DA09334-4384-41CD-B9A2-0E8A34934EAD}" type="datetimeFigureOut">
              <a:rPr lang="en-US" smtClean="0"/>
              <a:t>10/15/2022</a:t>
            </a:fld>
            <a:endParaRPr 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21906AAA-9023-414B-99C0-ED5B4EF946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4831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11680"/>
            <a:ext cx="10753725" cy="3766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3DA09334-4384-41CD-B9A2-0E8A34934EAD}" type="datetimeFigureOut">
              <a:rPr lang="en-US" smtClean="0"/>
              <a:t>10/15/2022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 cap="all"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300" b="0">
                <a:ln>
                  <a:noFill/>
                </a:ln>
                <a:solidFill>
                  <a:schemeClr val="accent1">
                    <a:alpha val="25000"/>
                  </a:schemeClr>
                </a:solidFill>
                <a:latin typeface="+mj-lt"/>
              </a:defRPr>
            </a:lvl1pPr>
          </a:lstStyle>
          <a:p>
            <a:fld id="{21906AAA-9023-414B-99C0-ED5B4EF946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8429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5" r:id="rId1"/>
    <p:sldLayoutId id="2147483846" r:id="rId2"/>
    <p:sldLayoutId id="2147483847" r:id="rId3"/>
    <p:sldLayoutId id="2147483848" r:id="rId4"/>
    <p:sldLayoutId id="2147483849" r:id="rId5"/>
    <p:sldLayoutId id="2147483850" r:id="rId6"/>
    <p:sldLayoutId id="2147483851" r:id="rId7"/>
    <p:sldLayoutId id="2147483852" r:id="rId8"/>
    <p:sldLayoutId id="2147483853" r:id="rId9"/>
    <p:sldLayoutId id="2147483854" r:id="rId10"/>
    <p:sldLayoutId id="2147483855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5400" kern="1200" spc="-12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85000"/>
        </a:lnSpc>
        <a:spcBef>
          <a:spcPts val="13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347472" indent="-3429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548640" indent="-54864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0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822960" indent="-82296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097280" indent="-109728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2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4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6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18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k-KZ" dirty="0" smtClean="0">
                <a:solidFill>
                  <a:schemeClr val="tx1"/>
                </a:solidFill>
              </a:rPr>
              <a:t>СТРИХНИН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k-KZ" dirty="0" smtClean="0">
                <a:solidFill>
                  <a:schemeClr val="tx1"/>
                </a:solidFill>
              </a:rPr>
              <a:t>Кәдірбеков Абылай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92909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659371" y="515071"/>
            <a:ext cx="10772775" cy="1182255"/>
          </a:xfrm>
        </p:spPr>
        <p:txBody>
          <a:bodyPr/>
          <a:lstStyle/>
          <a:p>
            <a:r>
              <a:rPr lang="kk-KZ" b="1" dirty="0" smtClean="0">
                <a:solidFill>
                  <a:schemeClr val="tx1"/>
                </a:solidFill>
              </a:rPr>
              <a:t>НАЗАРЛАРЫҢЫЗҒА РАХМЕТ!</a:t>
            </a:r>
            <a:endParaRPr lang="en-US" b="1" dirty="0">
              <a:solidFill>
                <a:schemeClr val="tx1"/>
              </a:solidFill>
            </a:endParaRP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0218" y="1872817"/>
            <a:ext cx="11490037" cy="4675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1953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k-KZ" dirty="0" smtClean="0">
                <a:solidFill>
                  <a:schemeClr val="tx1"/>
                </a:solidFill>
              </a:rPr>
              <a:t>СТРИХНИН ДЕГЕНІМІЗ НЕ?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726168" y="2373746"/>
            <a:ext cx="11193031" cy="4872182"/>
          </a:xfrm>
        </p:spPr>
        <p:txBody>
          <a:bodyPr>
            <a:normAutofit/>
          </a:bodyPr>
          <a:lstStyle/>
          <a:p>
            <a:r>
              <a:rPr lang="ru-RU" dirty="0" smtClean="0"/>
              <a:t>.</a:t>
            </a:r>
            <a:endParaRPr lang="en-US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1034471" y="1894084"/>
            <a:ext cx="9347202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/>
              <a:t>Стрихнин — </a:t>
            </a:r>
            <a:r>
              <a:rPr lang="ru-RU" dirty="0" err="1" smtClean="0"/>
              <a:t>Қисық</a:t>
            </a:r>
            <a:r>
              <a:rPr lang="ru-RU" dirty="0" smtClean="0"/>
              <a:t> </a:t>
            </a:r>
            <a:r>
              <a:rPr lang="ru-RU" dirty="0" err="1" smtClean="0"/>
              <a:t>жалғақ</a:t>
            </a:r>
            <a:r>
              <a:rPr lang="ru-RU" dirty="0" smtClean="0"/>
              <a:t> (чилибуха) </a:t>
            </a:r>
            <a:r>
              <a:rPr lang="ru-RU" dirty="0" err="1" smtClean="0"/>
              <a:t>өсімдігінің</a:t>
            </a:r>
            <a:r>
              <a:rPr lang="ru-RU" dirty="0" smtClean="0"/>
              <a:t> </a:t>
            </a:r>
            <a:r>
              <a:rPr lang="ru-RU" dirty="0" err="1" smtClean="0"/>
              <a:t>құрамында</a:t>
            </a:r>
            <a:r>
              <a:rPr lang="ru-RU" dirty="0" smtClean="0"/>
              <a:t> </a:t>
            </a:r>
            <a:r>
              <a:rPr lang="ru-RU" dirty="0" err="1" smtClean="0"/>
              <a:t>болатын</a:t>
            </a:r>
            <a:r>
              <a:rPr lang="ru-RU" dirty="0" smtClean="0"/>
              <a:t> алкалоид. </a:t>
            </a:r>
            <a:r>
              <a:rPr lang="ru-RU" dirty="0" err="1" smtClean="0"/>
              <a:t>Негізінен</a:t>
            </a:r>
            <a:r>
              <a:rPr lang="ru-RU" dirty="0" smtClean="0"/>
              <a:t> стрихнин нитраты — </a:t>
            </a:r>
            <a:r>
              <a:rPr lang="en-US" dirty="0" err="1" smtClean="0"/>
              <a:t>Strychnini</a:t>
            </a:r>
            <a:r>
              <a:rPr lang="en-US" dirty="0" smtClean="0"/>
              <a:t> </a:t>
            </a:r>
            <a:r>
              <a:rPr lang="en-US" dirty="0" err="1" smtClean="0"/>
              <a:t>nitras</a:t>
            </a:r>
            <a:r>
              <a:rPr lang="en-US" dirty="0" smtClean="0"/>
              <a:t> </a:t>
            </a:r>
            <a:r>
              <a:rPr lang="ru-RU" dirty="0" err="1" smtClean="0"/>
              <a:t>қолданылады</a:t>
            </a:r>
            <a:r>
              <a:rPr lang="ru-RU" dirty="0" smtClean="0"/>
              <a:t>. </a:t>
            </a:r>
            <a:r>
              <a:rPr lang="ru-RU" dirty="0" err="1" smtClean="0"/>
              <a:t>Өте</a:t>
            </a:r>
            <a:r>
              <a:rPr lang="ru-RU" dirty="0" smtClean="0"/>
              <a:t> </a:t>
            </a:r>
            <a:r>
              <a:rPr lang="ru-RU" dirty="0" err="1" smtClean="0"/>
              <a:t>ащы</a:t>
            </a:r>
            <a:r>
              <a:rPr lang="ru-RU" dirty="0" smtClean="0"/>
              <a:t> </a:t>
            </a:r>
            <a:r>
              <a:rPr lang="ru-RU" dirty="0" err="1" smtClean="0"/>
              <a:t>дәмі</a:t>
            </a:r>
            <a:r>
              <a:rPr lang="ru-RU" dirty="0" smtClean="0"/>
              <a:t> бар, </a:t>
            </a:r>
            <a:r>
              <a:rPr lang="ru-RU" dirty="0" err="1" smtClean="0"/>
              <a:t>салқын</a:t>
            </a:r>
            <a:r>
              <a:rPr lang="ru-RU" dirty="0" smtClean="0"/>
              <a:t> </a:t>
            </a:r>
            <a:r>
              <a:rPr lang="ru-RU" dirty="0" err="1" smtClean="0"/>
              <a:t>судың</a:t>
            </a:r>
            <a:r>
              <a:rPr lang="ru-RU" dirty="0" smtClean="0"/>
              <a:t> 90, </a:t>
            </a:r>
            <a:r>
              <a:rPr lang="ru-RU" dirty="0" err="1" smtClean="0"/>
              <a:t>қайнаған</a:t>
            </a:r>
            <a:r>
              <a:rPr lang="ru-RU" dirty="0" smtClean="0"/>
              <a:t> </a:t>
            </a:r>
            <a:r>
              <a:rPr lang="ru-RU" dirty="0" err="1" smtClean="0"/>
              <a:t>судың</a:t>
            </a:r>
            <a:r>
              <a:rPr lang="ru-RU" dirty="0" smtClean="0"/>
              <a:t> 5, ал </a:t>
            </a:r>
            <a:r>
              <a:rPr lang="ru-RU" dirty="0" err="1" smtClean="0"/>
              <a:t>спирттің</a:t>
            </a:r>
            <a:r>
              <a:rPr lang="ru-RU" dirty="0" smtClean="0"/>
              <a:t> 7 </a:t>
            </a:r>
            <a:r>
              <a:rPr lang="ru-RU" dirty="0" err="1" smtClean="0"/>
              <a:t>бөлігінде</a:t>
            </a:r>
            <a:r>
              <a:rPr lang="ru-RU" dirty="0" smtClean="0"/>
              <a:t> </a:t>
            </a:r>
            <a:r>
              <a:rPr lang="ru-RU" dirty="0" err="1" smtClean="0"/>
              <a:t>еритін</a:t>
            </a:r>
            <a:r>
              <a:rPr lang="ru-RU" dirty="0" smtClean="0"/>
              <a:t> </a:t>
            </a:r>
            <a:r>
              <a:rPr lang="ru-RU" dirty="0" err="1" smtClean="0"/>
              <a:t>түссіз</a:t>
            </a:r>
            <a:r>
              <a:rPr lang="ru-RU" dirty="0" smtClean="0"/>
              <a:t> </a:t>
            </a:r>
            <a:r>
              <a:rPr lang="ru-RU" dirty="0" err="1" smtClean="0"/>
              <a:t>кристалдар</a:t>
            </a:r>
            <a:r>
              <a:rPr lang="ru-RU" dirty="0" smtClean="0"/>
              <a:t>. 1818 </a:t>
            </a:r>
            <a:r>
              <a:rPr lang="ru-RU" dirty="0" err="1" smtClean="0"/>
              <a:t>жылы</a:t>
            </a:r>
            <a:r>
              <a:rPr lang="ru-RU" dirty="0" smtClean="0"/>
              <a:t> </a:t>
            </a:r>
            <a:r>
              <a:rPr lang="ru-RU" dirty="0" err="1" smtClean="0"/>
              <a:t>Пеллетье</a:t>
            </a:r>
            <a:r>
              <a:rPr lang="ru-RU" dirty="0" smtClean="0"/>
              <a:t> мен </a:t>
            </a:r>
            <a:r>
              <a:rPr lang="ru-RU" dirty="0" err="1" smtClean="0"/>
              <a:t>Кавенту</a:t>
            </a:r>
            <a:r>
              <a:rPr lang="ru-RU" dirty="0" smtClean="0"/>
              <a:t> </a:t>
            </a:r>
            <a:r>
              <a:rPr lang="ru-RU" dirty="0" err="1" smtClean="0"/>
              <a:t>ашқан.Жергілікті</a:t>
            </a:r>
            <a:r>
              <a:rPr lang="ru-RU" dirty="0" smtClean="0"/>
              <a:t> </a:t>
            </a:r>
            <a:r>
              <a:rPr lang="ru-RU" dirty="0" err="1" smtClean="0"/>
              <a:t>жерге</a:t>
            </a:r>
            <a:r>
              <a:rPr lang="ru-RU" dirty="0" smtClean="0"/>
              <a:t> </a:t>
            </a:r>
            <a:r>
              <a:rPr lang="ru-RU" dirty="0" err="1" smtClean="0"/>
              <a:t>тітіркендіріп</a:t>
            </a:r>
            <a:r>
              <a:rPr lang="ru-RU" dirty="0" smtClean="0"/>
              <a:t> </a:t>
            </a:r>
            <a:r>
              <a:rPr lang="ru-RU" dirty="0" err="1" smtClean="0"/>
              <a:t>әсер</a:t>
            </a:r>
            <a:r>
              <a:rPr lang="ru-RU" dirty="0" smtClean="0"/>
              <a:t> </a:t>
            </a:r>
            <a:r>
              <a:rPr lang="ru-RU" dirty="0" err="1" smtClean="0"/>
              <a:t>етпейді</a:t>
            </a:r>
            <a:r>
              <a:rPr lang="ru-RU" dirty="0" smtClean="0"/>
              <a:t>. </a:t>
            </a:r>
            <a:r>
              <a:rPr lang="ru-RU" dirty="0" err="1" smtClean="0"/>
              <a:t>Бірақ</a:t>
            </a:r>
            <a:r>
              <a:rPr lang="ru-RU" dirty="0" smtClean="0"/>
              <a:t>, </a:t>
            </a:r>
            <a:r>
              <a:rPr lang="ru-RU" dirty="0" err="1" smtClean="0"/>
              <a:t>ауыз</a:t>
            </a:r>
            <a:r>
              <a:rPr lang="ru-RU" dirty="0" smtClean="0"/>
              <a:t> </a:t>
            </a:r>
            <a:r>
              <a:rPr lang="ru-RU" dirty="0" err="1" smtClean="0"/>
              <a:t>қуысында</a:t>
            </a:r>
            <a:r>
              <a:rPr lang="ru-RU" dirty="0" smtClean="0"/>
              <a:t> </a:t>
            </a:r>
            <a:r>
              <a:rPr lang="ru-RU" dirty="0" err="1" smtClean="0"/>
              <a:t>әлсіз</a:t>
            </a:r>
            <a:r>
              <a:rPr lang="ru-RU" dirty="0" smtClean="0"/>
              <a:t> </a:t>
            </a:r>
            <a:r>
              <a:rPr lang="ru-RU" dirty="0" err="1" smtClean="0"/>
              <a:t>концентрацияларының</a:t>
            </a:r>
            <a:r>
              <a:rPr lang="ru-RU" dirty="0" smtClean="0"/>
              <a:t> </a:t>
            </a:r>
            <a:r>
              <a:rPr lang="ru-RU" dirty="0" err="1" smtClean="0"/>
              <a:t>өзінде-ақ</a:t>
            </a:r>
            <a:r>
              <a:rPr lang="ru-RU" dirty="0" smtClean="0"/>
              <a:t> (1:50000-1000000) </a:t>
            </a:r>
            <a:r>
              <a:rPr lang="ru-RU" dirty="0" err="1" smtClean="0"/>
              <a:t>ащы</a:t>
            </a:r>
            <a:r>
              <a:rPr lang="ru-RU" dirty="0" smtClean="0"/>
              <a:t> </a:t>
            </a:r>
            <a:r>
              <a:rPr lang="ru-RU" dirty="0" err="1" smtClean="0"/>
              <a:t>дәмі</a:t>
            </a:r>
            <a:r>
              <a:rPr lang="ru-RU" dirty="0" smtClean="0"/>
              <a:t> </a:t>
            </a:r>
            <a:r>
              <a:rPr lang="ru-RU" dirty="0" err="1" smtClean="0"/>
              <a:t>білінеді</a:t>
            </a:r>
            <a:r>
              <a:rPr lang="ru-RU" dirty="0" smtClean="0"/>
              <a:t> де </a:t>
            </a:r>
            <a:r>
              <a:rPr lang="ru-RU" dirty="0" err="1" smtClean="0"/>
              <a:t>тәбетті</a:t>
            </a:r>
            <a:r>
              <a:rPr lang="ru-RU" dirty="0" smtClean="0"/>
              <a:t> </a:t>
            </a:r>
            <a:r>
              <a:rPr lang="ru-RU" dirty="0" err="1" smtClean="0"/>
              <a:t>арттырып</a:t>
            </a:r>
            <a:r>
              <a:rPr lang="ru-RU" dirty="0" smtClean="0"/>
              <a:t>, </a:t>
            </a:r>
            <a:r>
              <a:rPr lang="ru-RU" dirty="0" err="1" smtClean="0"/>
              <a:t>кейбір</a:t>
            </a:r>
            <a:r>
              <a:rPr lang="ru-RU" dirty="0" smtClean="0"/>
              <a:t> ас </a:t>
            </a:r>
            <a:r>
              <a:rPr lang="ru-RU" dirty="0" err="1" smtClean="0"/>
              <a:t>қорыту</a:t>
            </a:r>
            <a:r>
              <a:rPr lang="ru-RU" dirty="0" smtClean="0"/>
              <a:t> </a:t>
            </a:r>
            <a:r>
              <a:rPr lang="ru-RU" dirty="0" err="1" smtClean="0"/>
              <a:t>бездерінің</a:t>
            </a:r>
            <a:r>
              <a:rPr lang="ru-RU" dirty="0" smtClean="0"/>
              <a:t> </a:t>
            </a:r>
            <a:r>
              <a:rPr lang="ru-RU" dirty="0" err="1" smtClean="0"/>
              <a:t>секрециясын</a:t>
            </a:r>
            <a:r>
              <a:rPr lang="ru-RU" dirty="0" smtClean="0"/>
              <a:t> </a:t>
            </a:r>
            <a:r>
              <a:rPr lang="ru-RU" dirty="0" err="1" smtClean="0"/>
              <a:t>күшейтеді</a:t>
            </a:r>
            <a:r>
              <a:rPr lang="ru-RU" dirty="0" smtClean="0"/>
              <a:t>. </a:t>
            </a:r>
            <a:r>
              <a:rPr lang="ru-RU" dirty="0" err="1" smtClean="0"/>
              <a:t>Оның</a:t>
            </a:r>
            <a:r>
              <a:rPr lang="ru-RU" dirty="0" smtClean="0"/>
              <a:t> </a:t>
            </a:r>
            <a:r>
              <a:rPr lang="ru-RU" dirty="0" err="1" smtClean="0"/>
              <a:t>резорбтивті</a:t>
            </a:r>
            <a:r>
              <a:rPr lang="ru-RU" dirty="0" smtClean="0"/>
              <a:t> </a:t>
            </a:r>
            <a:r>
              <a:rPr lang="ru-RU" dirty="0" err="1" smtClean="0"/>
              <a:t>әсері</a:t>
            </a:r>
            <a:r>
              <a:rPr lang="ru-RU" dirty="0" smtClean="0"/>
              <a:t> </a:t>
            </a:r>
            <a:r>
              <a:rPr lang="ru-RU" dirty="0" err="1" smtClean="0"/>
              <a:t>орталық</a:t>
            </a:r>
            <a:r>
              <a:rPr lang="ru-RU" dirty="0" smtClean="0"/>
              <a:t> </a:t>
            </a:r>
            <a:r>
              <a:rPr lang="ru-RU" dirty="0" err="1" smtClean="0"/>
              <a:t>жүйке</a:t>
            </a:r>
            <a:r>
              <a:rPr lang="ru-RU" dirty="0" smtClean="0"/>
              <a:t> </a:t>
            </a:r>
            <a:r>
              <a:rPr lang="ru-RU" dirty="0" err="1" smtClean="0"/>
              <a:t>жүйесінің</a:t>
            </a:r>
            <a:r>
              <a:rPr lang="ru-RU" dirty="0" smtClean="0"/>
              <a:t> </a:t>
            </a:r>
            <a:r>
              <a:rPr lang="ru-RU" dirty="0" err="1" smtClean="0"/>
              <a:t>рефлекторлы</a:t>
            </a:r>
            <a:r>
              <a:rPr lang="ru-RU" dirty="0" smtClean="0"/>
              <a:t> </a:t>
            </a:r>
            <a:r>
              <a:rPr lang="ru-RU" dirty="0" err="1" smtClean="0"/>
              <a:t>қызметіне</a:t>
            </a:r>
            <a:r>
              <a:rPr lang="ru-RU" dirty="0" smtClean="0"/>
              <a:t> </a:t>
            </a:r>
            <a:r>
              <a:rPr lang="ru-RU" dirty="0" err="1" smtClean="0"/>
              <a:t>негізделген</a:t>
            </a:r>
            <a:r>
              <a:rPr lang="ru-RU" dirty="0" smtClean="0"/>
              <a:t>. </a:t>
            </a:r>
            <a:r>
              <a:rPr lang="ru-RU" dirty="0" err="1" smtClean="0"/>
              <a:t>Ол</a:t>
            </a:r>
            <a:r>
              <a:rPr lang="ru-RU" dirty="0" smtClean="0"/>
              <a:t> препарат </a:t>
            </a:r>
            <a:r>
              <a:rPr lang="ru-RU" dirty="0" err="1" smtClean="0"/>
              <a:t>мөлшерінің</a:t>
            </a:r>
            <a:r>
              <a:rPr lang="ru-RU" dirty="0" smtClean="0"/>
              <a:t> </a:t>
            </a:r>
            <a:r>
              <a:rPr lang="ru-RU" dirty="0" err="1" smtClean="0"/>
              <a:t>жөне</a:t>
            </a:r>
            <a:r>
              <a:rPr lang="ru-RU" dirty="0" smtClean="0"/>
              <a:t> </a:t>
            </a:r>
            <a:r>
              <a:rPr lang="ru-RU" dirty="0" err="1" smtClean="0"/>
              <a:t>орталық</a:t>
            </a:r>
            <a:r>
              <a:rPr lang="ru-RU" dirty="0" smtClean="0"/>
              <a:t> </a:t>
            </a:r>
            <a:r>
              <a:rPr lang="ru-RU" dirty="0" err="1" smtClean="0"/>
              <a:t>жүйке</a:t>
            </a:r>
            <a:r>
              <a:rPr lang="ru-RU" dirty="0" smtClean="0"/>
              <a:t> </a:t>
            </a:r>
            <a:r>
              <a:rPr lang="ru-RU" dirty="0" err="1" smtClean="0"/>
              <a:t>жүйесінің</a:t>
            </a:r>
            <a:r>
              <a:rPr lang="ru-RU" dirty="0" smtClean="0"/>
              <a:t> </a:t>
            </a:r>
            <a:r>
              <a:rPr lang="ru-RU" dirty="0" err="1" smtClean="0"/>
              <a:t>жағдайына</a:t>
            </a:r>
            <a:r>
              <a:rPr lang="ru-RU" dirty="0" smtClean="0"/>
              <a:t> </a:t>
            </a:r>
            <a:r>
              <a:rPr lang="ru-RU" dirty="0" err="1" smtClean="0"/>
              <a:t>байланысты</a:t>
            </a:r>
            <a:r>
              <a:rPr lang="ru-RU" dirty="0" smtClean="0"/>
              <a:t> </a:t>
            </a:r>
            <a:r>
              <a:rPr lang="ru-RU" dirty="0" err="1" smtClean="0"/>
              <a:t>бірқалыпты</a:t>
            </a:r>
            <a:r>
              <a:rPr lang="ru-RU" dirty="0" smtClean="0"/>
              <a:t> </a:t>
            </a:r>
            <a:r>
              <a:rPr lang="ru-RU" dirty="0" err="1" smtClean="0"/>
              <a:t>болмайды</a:t>
            </a:r>
            <a:r>
              <a:rPr lang="ru-RU" dirty="0" smtClean="0"/>
              <a:t>. </a:t>
            </a:r>
            <a:r>
              <a:rPr lang="ru-RU" dirty="0" err="1" smtClean="0"/>
              <a:t>Төменгі</a:t>
            </a:r>
            <a:r>
              <a:rPr lang="ru-RU" dirty="0" smtClean="0"/>
              <a:t> </a:t>
            </a:r>
            <a:r>
              <a:rPr lang="ru-RU" dirty="0" err="1" smtClean="0"/>
              <a:t>мөлшерінде</a:t>
            </a:r>
            <a:r>
              <a:rPr lang="ru-RU" dirty="0" smtClean="0"/>
              <a:t> стрихнин </a:t>
            </a:r>
            <a:r>
              <a:rPr lang="ru-RU" dirty="0" err="1" smtClean="0"/>
              <a:t>өте</a:t>
            </a:r>
            <a:r>
              <a:rPr lang="ru-RU" dirty="0" smtClean="0"/>
              <a:t> </a:t>
            </a:r>
            <a:r>
              <a:rPr lang="ru-RU" dirty="0" err="1" smtClean="0"/>
              <a:t>нөтижелі</a:t>
            </a:r>
            <a:r>
              <a:rPr lang="ru-RU" dirty="0" smtClean="0"/>
              <a:t> </a:t>
            </a:r>
            <a:r>
              <a:rPr lang="ru-RU" dirty="0" err="1" smtClean="0"/>
              <a:t>әсер</a:t>
            </a:r>
            <a:r>
              <a:rPr lang="ru-RU" dirty="0" smtClean="0"/>
              <a:t> </a:t>
            </a:r>
            <a:r>
              <a:rPr lang="ru-RU" dirty="0" err="1" smtClean="0"/>
              <a:t>ететін</a:t>
            </a:r>
            <a:r>
              <a:rPr lang="ru-RU" dirty="0" smtClean="0"/>
              <a:t> </a:t>
            </a:r>
            <a:r>
              <a:rPr lang="ru-RU" dirty="0" err="1" smtClean="0"/>
              <a:t>куаттандырғыш</a:t>
            </a:r>
            <a:r>
              <a:rPr lang="ru-RU" dirty="0" smtClean="0"/>
              <a:t> </a:t>
            </a:r>
            <a:r>
              <a:rPr lang="ru-RU" dirty="0" err="1" smtClean="0"/>
              <a:t>зат</a:t>
            </a:r>
            <a:r>
              <a:rPr lang="ru-RU" dirty="0" smtClean="0"/>
              <a:t> </a:t>
            </a:r>
            <a:r>
              <a:rPr lang="ru-RU" dirty="0" err="1" smtClean="0"/>
              <a:t>болып</a:t>
            </a:r>
            <a:r>
              <a:rPr lang="ru-RU" dirty="0" smtClean="0"/>
              <a:t> </a:t>
            </a:r>
            <a:r>
              <a:rPr lang="ru-RU" dirty="0" err="1" smtClean="0"/>
              <a:t>саналады</a:t>
            </a:r>
            <a:r>
              <a:rPr lang="ru-RU" dirty="0" smtClean="0"/>
              <a:t> да, </a:t>
            </a:r>
            <a:r>
              <a:rPr lang="ru-RU" dirty="0" err="1" smtClean="0"/>
              <a:t>орталық</a:t>
            </a:r>
            <a:r>
              <a:rPr lang="ru-RU" dirty="0" smtClean="0"/>
              <a:t> </a:t>
            </a:r>
            <a:r>
              <a:rPr lang="ru-RU" dirty="0" err="1" smtClean="0"/>
              <a:t>жүйке</a:t>
            </a:r>
            <a:r>
              <a:rPr lang="ru-RU" dirty="0" smtClean="0"/>
              <a:t> </a:t>
            </a:r>
            <a:r>
              <a:rPr lang="ru-RU" dirty="0" err="1" smtClean="0"/>
              <a:t>жүйесінің</a:t>
            </a:r>
            <a:r>
              <a:rPr lang="ru-RU" dirty="0" smtClean="0"/>
              <a:t> </a:t>
            </a:r>
            <a:r>
              <a:rPr lang="ru-RU" dirty="0" err="1" smtClean="0"/>
              <a:t>қозуын</a:t>
            </a:r>
            <a:r>
              <a:rPr lang="ru-RU" dirty="0" smtClean="0"/>
              <a:t> </a:t>
            </a:r>
            <a:r>
              <a:rPr lang="ru-RU" dirty="0" err="1" smtClean="0"/>
              <a:t>күшейтеді</a:t>
            </a:r>
            <a:r>
              <a:rPr lang="ru-RU" dirty="0" smtClean="0"/>
              <a:t>, </a:t>
            </a:r>
            <a:r>
              <a:rPr lang="ru-RU" dirty="0" err="1" smtClean="0"/>
              <a:t>сезім</a:t>
            </a:r>
            <a:r>
              <a:rPr lang="ru-RU" dirty="0" smtClean="0"/>
              <a:t> </a:t>
            </a:r>
            <a:r>
              <a:rPr lang="ru-RU" dirty="0" err="1" smtClean="0"/>
              <a:t>мұшелері</a:t>
            </a:r>
            <a:r>
              <a:rPr lang="ru-RU" dirty="0" smtClean="0"/>
              <a:t> мен </a:t>
            </a:r>
            <a:r>
              <a:rPr lang="ru-RU" dirty="0" err="1" smtClean="0"/>
              <a:t>жүрек-қантамырлары</a:t>
            </a:r>
            <a:r>
              <a:rPr lang="ru-RU" dirty="0" smtClean="0"/>
              <a:t> </a:t>
            </a:r>
            <a:r>
              <a:rPr lang="ru-RU" dirty="0" err="1" smtClean="0"/>
              <a:t>жүйесінің</a:t>
            </a:r>
            <a:r>
              <a:rPr lang="ru-RU" dirty="0" smtClean="0"/>
              <a:t> </a:t>
            </a:r>
            <a:r>
              <a:rPr lang="ru-RU" dirty="0" err="1" smtClean="0"/>
              <a:t>жұмысын</a:t>
            </a:r>
            <a:r>
              <a:rPr lang="ru-RU" dirty="0" smtClean="0"/>
              <a:t> </a:t>
            </a:r>
            <a:r>
              <a:rPr lang="ru-RU" dirty="0" err="1" smtClean="0"/>
              <a:t>жақсартып</a:t>
            </a:r>
            <a:r>
              <a:rPr lang="ru-RU" dirty="0" smtClean="0"/>
              <a:t>, </a:t>
            </a:r>
            <a:r>
              <a:rPr lang="ru-RU" dirty="0" err="1" smtClean="0"/>
              <a:t>зат</a:t>
            </a:r>
            <a:r>
              <a:rPr lang="ru-RU" dirty="0" smtClean="0"/>
              <a:t> </a:t>
            </a:r>
            <a:r>
              <a:rPr lang="ru-RU" dirty="0" err="1" smtClean="0"/>
              <a:t>алмасуды</a:t>
            </a:r>
            <a:r>
              <a:rPr lang="ru-RU" dirty="0" smtClean="0"/>
              <a:t> </a:t>
            </a:r>
            <a:r>
              <a:rPr lang="ru-RU" dirty="0" err="1" smtClean="0"/>
              <a:t>белсендіреді</a:t>
            </a:r>
            <a:r>
              <a:rPr lang="ru-RU" dirty="0" smtClean="0"/>
              <a:t>. </a:t>
            </a:r>
            <a:r>
              <a:rPr lang="ru-RU" dirty="0" err="1" smtClean="0"/>
              <a:t>Жүйке</a:t>
            </a:r>
            <a:r>
              <a:rPr lang="ru-RU" dirty="0" smtClean="0"/>
              <a:t> </a:t>
            </a:r>
            <a:r>
              <a:rPr lang="ru-RU" dirty="0" err="1" smtClean="0"/>
              <a:t>жүйесінің</a:t>
            </a:r>
            <a:r>
              <a:rPr lang="ru-RU" dirty="0" smtClean="0"/>
              <a:t> </a:t>
            </a:r>
            <a:r>
              <a:rPr lang="ru-RU" dirty="0" err="1" smtClean="0"/>
              <a:t>рефлекторлы</a:t>
            </a:r>
            <a:r>
              <a:rPr lang="ru-RU" dirty="0" smtClean="0"/>
              <a:t> </a:t>
            </a:r>
            <a:r>
              <a:rPr lang="ru-RU" dirty="0" err="1" smtClean="0"/>
              <a:t>қызметінің</a:t>
            </a:r>
            <a:r>
              <a:rPr lang="ru-RU" dirty="0" smtClean="0"/>
              <a:t> </a:t>
            </a:r>
            <a:r>
              <a:rPr lang="ru-RU" dirty="0" err="1" smtClean="0"/>
              <a:t>кейбір</a:t>
            </a:r>
            <a:r>
              <a:rPr lang="ru-RU" dirty="0" smtClean="0"/>
              <a:t> </a:t>
            </a:r>
            <a:r>
              <a:rPr lang="ru-RU" dirty="0" err="1" smtClean="0"/>
              <a:t>бөліктеріңдегі</a:t>
            </a:r>
            <a:r>
              <a:rPr lang="ru-RU" dirty="0" smtClean="0"/>
              <a:t> </a:t>
            </a:r>
            <a:r>
              <a:rPr lang="ru-RU" dirty="0" err="1" smtClean="0"/>
              <a:t>сезімталдылық</a:t>
            </a:r>
            <a:r>
              <a:rPr lang="ru-RU" dirty="0" smtClean="0"/>
              <a:t> </a:t>
            </a:r>
            <a:r>
              <a:rPr lang="ru-RU" dirty="0" err="1" smtClean="0"/>
              <a:t>әлсірегенде</a:t>
            </a:r>
            <a:r>
              <a:rPr lang="ru-RU" dirty="0" smtClean="0"/>
              <a:t> </a:t>
            </a:r>
            <a:r>
              <a:rPr lang="ru-RU" dirty="0" err="1" smtClean="0"/>
              <a:t>стрихниннің</a:t>
            </a:r>
            <a:r>
              <a:rPr lang="ru-RU" dirty="0" smtClean="0"/>
              <a:t> </a:t>
            </a:r>
            <a:r>
              <a:rPr lang="ru-RU" dirty="0" err="1" smtClean="0"/>
              <a:t>өте</a:t>
            </a:r>
            <a:r>
              <a:rPr lang="ru-RU" dirty="0" smtClean="0"/>
              <a:t> </a:t>
            </a:r>
            <a:r>
              <a:rPr lang="ru-RU" dirty="0" err="1" smtClean="0"/>
              <a:t>төменгі</a:t>
            </a:r>
            <a:r>
              <a:rPr lang="ru-RU" dirty="0" smtClean="0"/>
              <a:t> </a:t>
            </a:r>
            <a:r>
              <a:rPr lang="ru-RU" dirty="0" err="1" smtClean="0"/>
              <a:t>мөлшерінің</a:t>
            </a:r>
            <a:r>
              <a:rPr lang="ru-RU" dirty="0" smtClean="0"/>
              <a:t> </a:t>
            </a:r>
            <a:r>
              <a:rPr lang="ru-RU" dirty="0" err="1" smtClean="0"/>
              <a:t>өзі-ақ</a:t>
            </a:r>
            <a:r>
              <a:rPr lang="ru-RU" dirty="0" smtClean="0"/>
              <a:t> </a:t>
            </a:r>
            <a:r>
              <a:rPr lang="ru-RU" dirty="0" err="1" smtClean="0"/>
              <a:t>оның</a:t>
            </a:r>
            <a:r>
              <a:rPr lang="ru-RU" dirty="0" smtClean="0"/>
              <a:t> </a:t>
            </a:r>
            <a:r>
              <a:rPr lang="ru-RU" dirty="0" err="1" smtClean="0"/>
              <a:t>қызметін</a:t>
            </a:r>
            <a:r>
              <a:rPr lang="ru-RU" dirty="0" smtClean="0"/>
              <a:t> </a:t>
            </a:r>
            <a:r>
              <a:rPr lang="ru-RU" dirty="0" err="1" smtClean="0"/>
              <a:t>қалпына</a:t>
            </a:r>
            <a:r>
              <a:rPr lang="ru-RU" dirty="0" smtClean="0"/>
              <a:t> </a:t>
            </a:r>
            <a:r>
              <a:rPr lang="ru-RU" dirty="0" err="1" smtClean="0"/>
              <a:t>келтіреді</a:t>
            </a:r>
            <a:r>
              <a:rPr lang="ru-RU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38678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830" y="707438"/>
            <a:ext cx="5116225" cy="6035877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5710" y="707438"/>
            <a:ext cx="5800435" cy="5896378"/>
          </a:xfrm>
          <a:prstGeom prst="rect">
            <a:avLst/>
          </a:prstGeom>
        </p:spPr>
      </p:pic>
      <p:sp>
        <p:nvSpPr>
          <p:cNvPr id="12" name="Заголовок 11"/>
          <p:cNvSpPr>
            <a:spLocks noGrp="1"/>
          </p:cNvSpPr>
          <p:nvPr>
            <p:ph type="title"/>
          </p:nvPr>
        </p:nvSpPr>
        <p:spPr>
          <a:xfrm>
            <a:off x="314193" y="82563"/>
            <a:ext cx="10772775" cy="494233"/>
          </a:xfrm>
        </p:spPr>
        <p:txBody>
          <a:bodyPr>
            <a:normAutofit fontScale="90000"/>
          </a:bodyPr>
          <a:lstStyle/>
          <a:p>
            <a:r>
              <a:rPr lang="kk-KZ" dirty="0" smtClean="0">
                <a:solidFill>
                  <a:schemeClr val="tx1"/>
                </a:solidFill>
              </a:rPr>
              <a:t>                               СТРИХНИН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80498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74824" y="554952"/>
            <a:ext cx="10772775" cy="1658198"/>
          </a:xfrm>
        </p:spPr>
        <p:txBody>
          <a:bodyPr>
            <a:normAutofit/>
          </a:bodyPr>
          <a:lstStyle/>
          <a:p>
            <a:r>
              <a:rPr lang="ru-RU" sz="4000" dirty="0" smtClean="0">
                <a:solidFill>
                  <a:schemeClr val="tx1"/>
                </a:solidFill>
              </a:rPr>
              <a:t>СТРИХНИ</a:t>
            </a:r>
            <a:r>
              <a:rPr lang="kk-KZ" sz="4000" dirty="0" smtClean="0">
                <a:solidFill>
                  <a:schemeClr val="tx1"/>
                </a:solidFill>
              </a:rPr>
              <a:t>ННІҢ ФОРМУЛАСЫ   </a:t>
            </a:r>
            <a:r>
              <a:rPr lang="en-US" sz="4000" b="1" dirty="0" smtClean="0">
                <a:solidFill>
                  <a:schemeClr val="tx1"/>
                </a:solidFill>
              </a:rPr>
              <a:t>C</a:t>
            </a:r>
            <a:r>
              <a:rPr lang="kk-KZ" sz="4000" b="1" dirty="0" smtClean="0">
                <a:solidFill>
                  <a:schemeClr val="tx1"/>
                </a:solidFill>
              </a:rPr>
              <a:t> </a:t>
            </a:r>
            <a:r>
              <a:rPr lang="en-US" sz="2000" b="1" dirty="0" smtClean="0">
                <a:solidFill>
                  <a:schemeClr val="tx1"/>
                </a:solidFill>
              </a:rPr>
              <a:t>21</a:t>
            </a:r>
            <a:r>
              <a:rPr lang="kk-KZ" sz="4000" b="1" dirty="0" smtClean="0">
                <a:solidFill>
                  <a:schemeClr val="tx1"/>
                </a:solidFill>
              </a:rPr>
              <a:t> </a:t>
            </a:r>
            <a:r>
              <a:rPr lang="en-US" sz="4000" b="1" dirty="0" smtClean="0">
                <a:solidFill>
                  <a:schemeClr val="tx1"/>
                </a:solidFill>
              </a:rPr>
              <a:t>H</a:t>
            </a:r>
            <a:r>
              <a:rPr lang="kk-KZ" sz="4000" b="1" dirty="0" smtClean="0">
                <a:solidFill>
                  <a:schemeClr val="tx1"/>
                </a:solidFill>
              </a:rPr>
              <a:t> </a:t>
            </a:r>
            <a:r>
              <a:rPr lang="en-US" sz="2000" b="1" dirty="0" smtClean="0">
                <a:solidFill>
                  <a:schemeClr val="tx1"/>
                </a:solidFill>
              </a:rPr>
              <a:t>22</a:t>
            </a:r>
            <a:r>
              <a:rPr lang="kk-KZ" sz="4000" b="1" dirty="0" smtClean="0">
                <a:solidFill>
                  <a:schemeClr val="tx1"/>
                </a:solidFill>
              </a:rPr>
              <a:t> </a:t>
            </a:r>
            <a:r>
              <a:rPr lang="en-US" sz="4000" b="1" dirty="0" smtClean="0">
                <a:solidFill>
                  <a:schemeClr val="tx1"/>
                </a:solidFill>
              </a:rPr>
              <a:t>N</a:t>
            </a:r>
            <a:r>
              <a:rPr lang="kk-KZ" sz="4000" b="1" dirty="0" smtClean="0">
                <a:solidFill>
                  <a:schemeClr val="tx1"/>
                </a:solidFill>
              </a:rPr>
              <a:t> </a:t>
            </a:r>
            <a:r>
              <a:rPr lang="en-US" sz="2000" b="1" dirty="0" smtClean="0">
                <a:solidFill>
                  <a:schemeClr val="tx1"/>
                </a:solidFill>
              </a:rPr>
              <a:t>2</a:t>
            </a:r>
            <a:r>
              <a:rPr lang="kk-KZ" sz="4000" b="1" dirty="0" smtClean="0">
                <a:solidFill>
                  <a:schemeClr val="tx1"/>
                </a:solidFill>
              </a:rPr>
              <a:t> </a:t>
            </a:r>
            <a:r>
              <a:rPr lang="en-US" sz="4000" b="1" dirty="0" smtClean="0">
                <a:solidFill>
                  <a:schemeClr val="tx1"/>
                </a:solidFill>
              </a:rPr>
              <a:t>O</a:t>
            </a:r>
            <a:r>
              <a:rPr lang="kk-KZ" sz="4000" b="1" dirty="0" smtClean="0">
                <a:solidFill>
                  <a:schemeClr val="tx1"/>
                </a:solidFill>
              </a:rPr>
              <a:t> </a:t>
            </a:r>
            <a:r>
              <a:rPr lang="en-US" sz="2000" b="1" dirty="0" smtClean="0">
                <a:solidFill>
                  <a:schemeClr val="tx1"/>
                </a:solidFill>
              </a:rPr>
              <a:t>2</a:t>
            </a:r>
            <a:endParaRPr lang="en-US" sz="2000" b="1" dirty="0">
              <a:solidFill>
                <a:schemeClr val="tx1"/>
              </a:solidFill>
            </a:endParaRPr>
          </a:p>
        </p:txBody>
      </p:sp>
      <p:pic>
        <p:nvPicPr>
          <p:cNvPr id="6" name="Объект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75168" y="2305513"/>
            <a:ext cx="3914775" cy="3362325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1465" y="2578274"/>
            <a:ext cx="3914775" cy="3089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8589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76656" y="324042"/>
            <a:ext cx="10772775" cy="350212"/>
          </a:xfrm>
        </p:spPr>
        <p:txBody>
          <a:bodyPr>
            <a:normAutofit fontScale="90000"/>
          </a:bodyPr>
          <a:lstStyle/>
          <a:p>
            <a:r>
              <a:rPr lang="kk-KZ" dirty="0" smtClean="0">
                <a:solidFill>
                  <a:schemeClr val="tx1"/>
                </a:solidFill>
              </a:rPr>
              <a:t>Стрихнин ағзаға қалай әсер етеді? 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796729" y="997527"/>
            <a:ext cx="10753725" cy="5860473"/>
          </a:xfrm>
        </p:spPr>
        <p:txBody>
          <a:bodyPr>
            <a:normAutofit fontScale="85000" lnSpcReduction="20000"/>
          </a:bodyPr>
          <a:lstStyle/>
          <a:p>
            <a:r>
              <a:rPr lang="ru-RU" dirty="0" err="1"/>
              <a:t>Стрихнинің</a:t>
            </a:r>
            <a:r>
              <a:rPr lang="ru-RU" dirty="0"/>
              <a:t> </a:t>
            </a:r>
            <a:r>
              <a:rPr lang="ru-RU" dirty="0" err="1"/>
              <a:t>орталық</a:t>
            </a:r>
            <a:r>
              <a:rPr lang="ru-RU" dirty="0"/>
              <a:t> </a:t>
            </a:r>
            <a:r>
              <a:rPr lang="ru-RU" dirty="0" err="1"/>
              <a:t>жүйке</a:t>
            </a:r>
            <a:r>
              <a:rPr lang="ru-RU" dirty="0"/>
              <a:t> </a:t>
            </a:r>
            <a:r>
              <a:rPr lang="ru-RU" dirty="0" err="1"/>
              <a:t>жүйесіне</a:t>
            </a:r>
            <a:r>
              <a:rPr lang="ru-RU" dirty="0"/>
              <a:t> </a:t>
            </a:r>
            <a:r>
              <a:rPr lang="ru-RU" dirty="0" err="1"/>
              <a:t>әсер</a:t>
            </a:r>
            <a:r>
              <a:rPr lang="ru-RU" dirty="0"/>
              <a:t> </a:t>
            </a:r>
            <a:r>
              <a:rPr lang="ru-RU" dirty="0" err="1"/>
              <a:t>етуінде</a:t>
            </a:r>
            <a:r>
              <a:rPr lang="ru-RU" dirty="0"/>
              <a:t> </a:t>
            </a:r>
            <a:r>
              <a:rPr lang="ru-RU" dirty="0" err="1"/>
              <a:t>өздеріне</a:t>
            </a:r>
            <a:r>
              <a:rPr lang="ru-RU" dirty="0"/>
              <a:t> </a:t>
            </a:r>
            <a:r>
              <a:rPr lang="ru-RU" dirty="0" err="1"/>
              <a:t>тән</a:t>
            </a:r>
            <a:r>
              <a:rPr lang="ru-RU" dirty="0"/>
              <a:t> </a:t>
            </a:r>
            <a:r>
              <a:rPr lang="ru-RU" dirty="0" err="1"/>
              <a:t>ерекшеліктері</a:t>
            </a:r>
            <a:r>
              <a:rPr lang="ru-RU" dirty="0"/>
              <a:t> бар. </a:t>
            </a:r>
            <a:r>
              <a:rPr lang="ru-RU" dirty="0" err="1"/>
              <a:t>Ол</a:t>
            </a:r>
            <a:r>
              <a:rPr lang="ru-RU" dirty="0"/>
              <a:t> </a:t>
            </a:r>
            <a:r>
              <a:rPr lang="ru-RU" dirty="0" err="1"/>
              <a:t>орталық</a:t>
            </a:r>
            <a:r>
              <a:rPr lang="ru-RU" dirty="0"/>
              <a:t> </a:t>
            </a:r>
            <a:r>
              <a:rPr lang="ru-RU" dirty="0" err="1"/>
              <a:t>жүйке</a:t>
            </a:r>
            <a:r>
              <a:rPr lang="ru-RU" dirty="0"/>
              <a:t> </a:t>
            </a:r>
            <a:r>
              <a:rPr lang="ru-RU" dirty="0" err="1"/>
              <a:t>жүйесі</a:t>
            </a:r>
            <a:r>
              <a:rPr lang="ru-RU" dirty="0"/>
              <a:t> </a:t>
            </a:r>
            <a:r>
              <a:rPr lang="ru-RU" dirty="0" err="1"/>
              <a:t>торшаларының</a:t>
            </a:r>
            <a:r>
              <a:rPr lang="ru-RU" dirty="0"/>
              <a:t> </a:t>
            </a:r>
            <a:r>
              <a:rPr lang="ru-RU" dirty="0" err="1"/>
              <a:t>қозуын</a:t>
            </a:r>
            <a:r>
              <a:rPr lang="ru-RU" dirty="0"/>
              <a:t> </a:t>
            </a:r>
            <a:r>
              <a:rPr lang="ru-RU" dirty="0" err="1"/>
              <a:t>арттырып</a:t>
            </a:r>
            <a:r>
              <a:rPr lang="ru-RU" dirty="0"/>
              <a:t>, </a:t>
            </a:r>
            <a:r>
              <a:rPr lang="ru-RU" dirty="0" err="1"/>
              <a:t>нейронаралық</a:t>
            </a:r>
            <a:r>
              <a:rPr lang="ru-RU" dirty="0"/>
              <a:t> </a:t>
            </a:r>
            <a:r>
              <a:rPr lang="ru-RU" dirty="0" err="1"/>
              <a:t>синапстардың</a:t>
            </a:r>
            <a:r>
              <a:rPr lang="ru-RU" dirty="0"/>
              <a:t> </a:t>
            </a:r>
            <a:r>
              <a:rPr lang="ru-RU" dirty="0" err="1"/>
              <a:t>өткізгіштігін</a:t>
            </a:r>
            <a:r>
              <a:rPr lang="ru-RU" dirty="0"/>
              <a:t> </a:t>
            </a:r>
            <a:r>
              <a:rPr lang="ru-RU" dirty="0" err="1"/>
              <a:t>жақсартады</a:t>
            </a:r>
            <a:r>
              <a:rPr lang="ru-RU" dirty="0"/>
              <a:t>. </a:t>
            </a:r>
            <a:r>
              <a:rPr lang="ru-RU" dirty="0" err="1"/>
              <a:t>Жұлынға</a:t>
            </a:r>
            <a:r>
              <a:rPr lang="ru-RU" dirty="0"/>
              <a:t> стрихнин </a:t>
            </a:r>
            <a:r>
              <a:rPr lang="ru-RU" dirty="0" err="1"/>
              <a:t>рефлекторлық</a:t>
            </a:r>
            <a:r>
              <a:rPr lang="ru-RU" dirty="0"/>
              <a:t> </a:t>
            </a:r>
            <a:r>
              <a:rPr lang="ru-RU" dirty="0" err="1"/>
              <a:t>доғаның</a:t>
            </a:r>
            <a:r>
              <a:rPr lang="ru-RU" dirty="0"/>
              <a:t> </a:t>
            </a:r>
            <a:r>
              <a:rPr lang="ru-RU" dirty="0" err="1"/>
              <a:t>тармақталған</a:t>
            </a:r>
            <a:r>
              <a:rPr lang="ru-RU" dirty="0"/>
              <a:t> </a:t>
            </a:r>
            <a:r>
              <a:rPr lang="ru-RU" dirty="0" err="1"/>
              <a:t>рецепторлы</a:t>
            </a:r>
            <a:r>
              <a:rPr lang="ru-RU" dirty="0"/>
              <a:t> </a:t>
            </a:r>
            <a:r>
              <a:rPr lang="ru-RU" dirty="0" err="1"/>
              <a:t>бөлігі</a:t>
            </a:r>
            <a:r>
              <a:rPr lang="ru-RU" dirty="0"/>
              <a:t> </a:t>
            </a:r>
            <a:r>
              <a:rPr lang="ru-RU" dirty="0" err="1"/>
              <a:t>арқылы</a:t>
            </a:r>
            <a:r>
              <a:rPr lang="ru-RU" dirty="0"/>
              <a:t> </a:t>
            </a:r>
            <a:r>
              <a:rPr lang="ru-RU" dirty="0" err="1"/>
              <a:t>әсер</a:t>
            </a:r>
            <a:r>
              <a:rPr lang="ru-RU" dirty="0"/>
              <a:t> </a:t>
            </a:r>
            <a:r>
              <a:rPr lang="ru-RU" dirty="0" err="1"/>
              <a:t>етеді</a:t>
            </a:r>
            <a:r>
              <a:rPr lang="ru-RU" dirty="0"/>
              <a:t>. </a:t>
            </a:r>
            <a:r>
              <a:rPr lang="ru-RU" dirty="0" err="1"/>
              <a:t>Ол</a:t>
            </a:r>
            <a:r>
              <a:rPr lang="ru-RU" dirty="0"/>
              <a:t> </a:t>
            </a:r>
            <a:r>
              <a:rPr lang="ru-RU" dirty="0" err="1"/>
              <a:t>аралық</a:t>
            </a:r>
            <a:r>
              <a:rPr lang="ru-RU" dirty="0"/>
              <a:t> </a:t>
            </a:r>
            <a:r>
              <a:rPr lang="ru-RU" dirty="0" err="1"/>
              <a:t>нейрондардың</a:t>
            </a:r>
            <a:r>
              <a:rPr lang="ru-RU" dirty="0"/>
              <a:t> </a:t>
            </a:r>
            <a:r>
              <a:rPr lang="ru-RU" dirty="0" err="1"/>
              <a:t>қоздырғыштығын</a:t>
            </a:r>
            <a:r>
              <a:rPr lang="ru-RU" dirty="0"/>
              <a:t> </a:t>
            </a:r>
            <a:r>
              <a:rPr lang="ru-RU" dirty="0" err="1"/>
              <a:t>арттырып</a:t>
            </a:r>
            <a:r>
              <a:rPr lang="ru-RU" dirty="0"/>
              <a:t>, </a:t>
            </a:r>
            <a:r>
              <a:rPr lang="ru-RU" dirty="0" err="1"/>
              <a:t>рефлекторлы</a:t>
            </a:r>
            <a:r>
              <a:rPr lang="ru-RU" dirty="0"/>
              <a:t> </a:t>
            </a:r>
            <a:r>
              <a:rPr lang="ru-RU" dirty="0" err="1"/>
              <a:t>импульстардың</a:t>
            </a:r>
            <a:r>
              <a:rPr lang="ru-RU" dirty="0"/>
              <a:t> </a:t>
            </a:r>
            <a:r>
              <a:rPr lang="ru-RU" dirty="0" err="1"/>
              <a:t>берілуін</a:t>
            </a:r>
            <a:r>
              <a:rPr lang="ru-RU" dirty="0"/>
              <a:t> </a:t>
            </a:r>
            <a:r>
              <a:rPr lang="ru-RU" dirty="0" err="1"/>
              <a:t>жақсартады</a:t>
            </a:r>
            <a:r>
              <a:rPr lang="ru-RU" dirty="0"/>
              <a:t>. </a:t>
            </a:r>
            <a:r>
              <a:rPr lang="ru-RU" dirty="0" err="1"/>
              <a:t>Сонымен</a:t>
            </a:r>
            <a:r>
              <a:rPr lang="ru-RU" dirty="0"/>
              <a:t> </a:t>
            </a:r>
            <a:r>
              <a:rPr lang="ru-RU" dirty="0" err="1"/>
              <a:t>қатар</a:t>
            </a:r>
            <a:r>
              <a:rPr lang="ru-RU" dirty="0"/>
              <a:t> </a:t>
            </a:r>
            <a:r>
              <a:rPr lang="ru-RU" dirty="0" err="1"/>
              <a:t>бір</a:t>
            </a:r>
            <a:r>
              <a:rPr lang="ru-RU" dirty="0"/>
              <a:t> </a:t>
            </a:r>
            <a:r>
              <a:rPr lang="ru-RU" dirty="0" err="1"/>
              <a:t>мезгілде</a:t>
            </a:r>
            <a:r>
              <a:rPr lang="ru-RU" dirty="0"/>
              <a:t> </a:t>
            </a:r>
            <a:r>
              <a:rPr lang="ru-RU" dirty="0" err="1"/>
              <a:t>тежелу</a:t>
            </a:r>
            <a:r>
              <a:rPr lang="ru-RU" dirty="0"/>
              <a:t> </a:t>
            </a:r>
            <a:r>
              <a:rPr lang="ru-RU" dirty="0" err="1"/>
              <a:t>құбылыстары</a:t>
            </a:r>
            <a:r>
              <a:rPr lang="ru-RU" dirty="0"/>
              <a:t> </a:t>
            </a:r>
            <a:r>
              <a:rPr lang="ru-RU" dirty="0" err="1"/>
              <a:t>төмендейді</a:t>
            </a:r>
            <a:r>
              <a:rPr lang="ru-RU" dirty="0"/>
              <a:t> де, </a:t>
            </a:r>
            <a:r>
              <a:rPr lang="ru-RU" dirty="0" err="1"/>
              <a:t>қозу</a:t>
            </a:r>
            <a:r>
              <a:rPr lang="ru-RU" dirty="0"/>
              <a:t> </a:t>
            </a:r>
            <a:r>
              <a:rPr lang="ru-RU" dirty="0" err="1"/>
              <a:t>моторлы</a:t>
            </a:r>
            <a:r>
              <a:rPr lang="ru-RU" dirty="0"/>
              <a:t> </a:t>
            </a:r>
            <a:r>
              <a:rPr lang="ru-RU" dirty="0" err="1"/>
              <a:t>торшалардың</a:t>
            </a:r>
            <a:r>
              <a:rPr lang="ru-RU" dirty="0"/>
              <a:t> </a:t>
            </a:r>
            <a:r>
              <a:rPr lang="ru-RU" dirty="0" err="1"/>
              <a:t>едәуір</a:t>
            </a:r>
            <a:r>
              <a:rPr lang="ru-RU" dirty="0"/>
              <a:t> </a:t>
            </a:r>
            <a:r>
              <a:rPr lang="ru-RU" dirty="0" err="1"/>
              <a:t>бөлігіне</a:t>
            </a:r>
            <a:r>
              <a:rPr lang="ru-RU" dirty="0"/>
              <a:t> </a:t>
            </a:r>
            <a:r>
              <a:rPr lang="ru-RU" dirty="0" err="1"/>
              <a:t>тарайды</a:t>
            </a:r>
            <a:r>
              <a:rPr lang="ru-RU" dirty="0"/>
              <a:t>. </a:t>
            </a:r>
            <a:r>
              <a:rPr lang="ru-RU" dirty="0" err="1"/>
              <a:t>Стрихниннің</a:t>
            </a:r>
            <a:r>
              <a:rPr lang="ru-RU" dirty="0"/>
              <a:t> </a:t>
            </a:r>
            <a:r>
              <a:rPr lang="ru-RU" dirty="0" err="1"/>
              <a:t>мөлшері</a:t>
            </a:r>
            <a:r>
              <a:rPr lang="ru-RU" dirty="0"/>
              <a:t> </a:t>
            </a:r>
            <a:r>
              <a:rPr lang="ru-RU" dirty="0" err="1"/>
              <a:t>көбейткенде</a:t>
            </a:r>
            <a:r>
              <a:rPr lang="ru-RU" dirty="0"/>
              <a:t> </a:t>
            </a:r>
            <a:r>
              <a:rPr lang="ru-RU" dirty="0" err="1"/>
              <a:t>оның</a:t>
            </a:r>
            <a:r>
              <a:rPr lang="ru-RU" dirty="0"/>
              <a:t> </a:t>
            </a:r>
            <a:r>
              <a:rPr lang="ru-RU" dirty="0" err="1"/>
              <a:t>әсері</a:t>
            </a:r>
            <a:r>
              <a:rPr lang="ru-RU" dirty="0"/>
              <a:t> </a:t>
            </a:r>
            <a:r>
              <a:rPr lang="ru-RU" dirty="0" err="1"/>
              <a:t>жұлынның</a:t>
            </a:r>
            <a:r>
              <a:rPr lang="ru-RU" dirty="0"/>
              <a:t> </a:t>
            </a:r>
            <a:r>
              <a:rPr lang="ru-RU" dirty="0" err="1"/>
              <a:t>орталық</a:t>
            </a:r>
            <a:r>
              <a:rPr lang="ru-RU" dirty="0"/>
              <a:t> </a:t>
            </a:r>
            <a:r>
              <a:rPr lang="ru-RU" dirty="0" err="1"/>
              <a:t>бөлігіндегі</a:t>
            </a:r>
            <a:r>
              <a:rPr lang="ru-RU" dirty="0"/>
              <a:t> </a:t>
            </a:r>
            <a:r>
              <a:rPr lang="ru-RU" dirty="0" err="1"/>
              <a:t>торшаларға</a:t>
            </a:r>
            <a:r>
              <a:rPr lang="ru-RU" dirty="0"/>
              <a:t> </a:t>
            </a:r>
            <a:r>
              <a:rPr lang="ru-RU" dirty="0" err="1"/>
              <a:t>дейін</a:t>
            </a:r>
            <a:r>
              <a:rPr lang="ru-RU" dirty="0"/>
              <a:t> </a:t>
            </a:r>
            <a:r>
              <a:rPr lang="ru-RU" dirty="0" err="1"/>
              <a:t>тарайды</a:t>
            </a:r>
            <a:r>
              <a:rPr lang="ru-RU" dirty="0"/>
              <a:t>. </a:t>
            </a:r>
            <a:r>
              <a:rPr lang="ru-RU" dirty="0" err="1"/>
              <a:t>Өте</a:t>
            </a:r>
            <a:r>
              <a:rPr lang="ru-RU" dirty="0"/>
              <a:t> </a:t>
            </a:r>
            <a:r>
              <a:rPr lang="ru-RU" dirty="0" err="1"/>
              <a:t>күрделі</a:t>
            </a:r>
            <a:r>
              <a:rPr lang="ru-RU" dirty="0"/>
              <a:t> </a:t>
            </a:r>
            <a:r>
              <a:rPr lang="ru-RU" dirty="0" err="1"/>
              <a:t>тежелу</a:t>
            </a:r>
            <a:r>
              <a:rPr lang="ru-RU" dirty="0"/>
              <a:t> </a:t>
            </a:r>
            <a:r>
              <a:rPr lang="ru-RU" dirty="0" err="1"/>
              <a:t>құбылыстары</a:t>
            </a:r>
            <a:r>
              <a:rPr lang="ru-RU" dirty="0"/>
              <a:t> </a:t>
            </a:r>
            <a:r>
              <a:rPr lang="ru-RU" dirty="0" err="1"/>
              <a:t>жойылып</a:t>
            </a:r>
            <a:r>
              <a:rPr lang="ru-RU" dirty="0"/>
              <a:t>, </a:t>
            </a:r>
            <a:r>
              <a:rPr lang="ru-RU" dirty="0" err="1"/>
              <a:t>қозу</a:t>
            </a:r>
            <a:r>
              <a:rPr lang="ru-RU" dirty="0"/>
              <a:t> </a:t>
            </a:r>
            <a:r>
              <a:rPr lang="ru-RU" dirty="0" err="1"/>
              <a:t>қарама-қарсы</a:t>
            </a:r>
            <a:r>
              <a:rPr lang="ru-RU" dirty="0"/>
              <a:t> </a:t>
            </a:r>
            <a:r>
              <a:rPr lang="ru-RU" dirty="0" err="1"/>
              <a:t>әсер</a:t>
            </a:r>
            <a:r>
              <a:rPr lang="ru-RU" dirty="0"/>
              <a:t> </a:t>
            </a:r>
            <a:r>
              <a:rPr lang="ru-RU" dirty="0" err="1"/>
              <a:t>ететін</a:t>
            </a:r>
            <a:r>
              <a:rPr lang="ru-RU" dirty="0"/>
              <a:t> </a:t>
            </a:r>
            <a:r>
              <a:rPr lang="ru-RU" dirty="0" err="1"/>
              <a:t>бұлшық</a:t>
            </a:r>
            <a:r>
              <a:rPr lang="ru-RU" dirty="0"/>
              <a:t> </a:t>
            </a:r>
            <a:r>
              <a:rPr lang="ru-RU" dirty="0" err="1"/>
              <a:t>еттерге</a:t>
            </a:r>
            <a:r>
              <a:rPr lang="ru-RU" dirty="0"/>
              <a:t> </a:t>
            </a:r>
            <a:r>
              <a:rPr lang="ru-RU" dirty="0" err="1"/>
              <a:t>ауысады</a:t>
            </a:r>
            <a:r>
              <a:rPr lang="ru-RU" dirty="0"/>
              <a:t> да, </a:t>
            </a:r>
            <a:r>
              <a:rPr lang="ru-RU" dirty="0" err="1"/>
              <a:t>жануарлардың</a:t>
            </a:r>
            <a:r>
              <a:rPr lang="ru-RU" dirty="0"/>
              <a:t> </a:t>
            </a:r>
            <a:r>
              <a:rPr lang="ru-RU" dirty="0" err="1"/>
              <a:t>тынышсыздана</a:t>
            </a:r>
            <a:r>
              <a:rPr lang="ru-RU" dirty="0"/>
              <a:t> </a:t>
            </a:r>
            <a:r>
              <a:rPr lang="ru-RU" dirty="0" err="1"/>
              <a:t>қозғалуы</a:t>
            </a:r>
            <a:r>
              <a:rPr lang="ru-RU" dirty="0"/>
              <a:t> </a:t>
            </a:r>
            <a:r>
              <a:rPr lang="ru-RU" dirty="0" err="1"/>
              <a:t>басталады</a:t>
            </a:r>
            <a:r>
              <a:rPr lang="ru-RU" dirty="0"/>
              <a:t>. </a:t>
            </a:r>
            <a:r>
              <a:rPr lang="ru-RU" dirty="0" err="1"/>
              <a:t>Стрихниннің</a:t>
            </a:r>
            <a:r>
              <a:rPr lang="ru-RU" dirty="0"/>
              <a:t> </a:t>
            </a:r>
            <a:r>
              <a:rPr lang="ru-RU" dirty="0" err="1"/>
              <a:t>мөлшерін</a:t>
            </a:r>
            <a:r>
              <a:rPr lang="ru-RU" dirty="0"/>
              <a:t> </a:t>
            </a:r>
            <a:r>
              <a:rPr lang="ru-RU" dirty="0" err="1"/>
              <a:t>онан</a:t>
            </a:r>
            <a:r>
              <a:rPr lang="ru-RU" dirty="0"/>
              <a:t> </a:t>
            </a:r>
            <a:r>
              <a:rPr lang="ru-RU" dirty="0" err="1"/>
              <a:t>әрі</a:t>
            </a:r>
            <a:r>
              <a:rPr lang="ru-RU" dirty="0"/>
              <a:t> </a:t>
            </a:r>
            <a:r>
              <a:rPr lang="ru-RU" dirty="0" err="1"/>
              <a:t>көбейткенде</a:t>
            </a:r>
            <a:r>
              <a:rPr lang="ru-RU" dirty="0"/>
              <a:t> </a:t>
            </a:r>
            <a:r>
              <a:rPr lang="ru-RU" dirty="0" err="1"/>
              <a:t>мұндай</a:t>
            </a:r>
            <a:r>
              <a:rPr lang="ru-RU" dirty="0"/>
              <a:t> </a:t>
            </a:r>
            <a:r>
              <a:rPr lang="ru-RU" dirty="0" err="1"/>
              <a:t>жағдай</a:t>
            </a:r>
            <a:r>
              <a:rPr lang="ru-RU" dirty="0"/>
              <a:t> </a:t>
            </a:r>
            <a:r>
              <a:rPr lang="ru-RU" dirty="0" err="1"/>
              <a:t>организмнің</a:t>
            </a:r>
            <a:r>
              <a:rPr lang="ru-RU" dirty="0"/>
              <a:t> </a:t>
            </a:r>
            <a:r>
              <a:rPr lang="ru-RU" dirty="0" err="1"/>
              <a:t>барлық</a:t>
            </a:r>
            <a:r>
              <a:rPr lang="ru-RU" dirty="0"/>
              <a:t> </a:t>
            </a:r>
            <a:r>
              <a:rPr lang="ru-RU" dirty="0" err="1"/>
              <a:t>бөлігінде</a:t>
            </a:r>
            <a:r>
              <a:rPr lang="ru-RU" dirty="0"/>
              <a:t> </a:t>
            </a:r>
            <a:r>
              <a:rPr lang="ru-RU" dirty="0" err="1"/>
              <a:t>байқалады</a:t>
            </a:r>
            <a:r>
              <a:rPr lang="ru-RU" dirty="0"/>
              <a:t>, </a:t>
            </a:r>
            <a:r>
              <a:rPr lang="ru-RU" dirty="0" err="1"/>
              <a:t>өйткені</a:t>
            </a:r>
            <a:r>
              <a:rPr lang="ru-RU" dirty="0"/>
              <a:t> </a:t>
            </a:r>
            <a:r>
              <a:rPr lang="ru-RU" dirty="0" err="1"/>
              <a:t>жұлындағы</a:t>
            </a:r>
            <a:r>
              <a:rPr lang="ru-RU" dirty="0"/>
              <a:t> </a:t>
            </a:r>
            <a:r>
              <a:rPr lang="ru-RU" dirty="0" err="1"/>
              <a:t>қозу</a:t>
            </a:r>
            <a:r>
              <a:rPr lang="ru-RU" dirty="0"/>
              <a:t> </a:t>
            </a:r>
            <a:r>
              <a:rPr lang="ru-RU" dirty="0" err="1"/>
              <a:t>толқыны</a:t>
            </a:r>
            <a:r>
              <a:rPr lang="ru-RU" dirty="0"/>
              <a:t> </a:t>
            </a:r>
            <a:r>
              <a:rPr lang="ru-RU" dirty="0" err="1"/>
              <a:t>барлық</a:t>
            </a:r>
            <a:r>
              <a:rPr lang="ru-RU" dirty="0"/>
              <a:t> </a:t>
            </a:r>
            <a:r>
              <a:rPr lang="ru-RU" dirty="0" err="1"/>
              <a:t>бағыттармен</a:t>
            </a:r>
            <a:r>
              <a:rPr lang="ru-RU" dirty="0"/>
              <a:t> </a:t>
            </a:r>
            <a:r>
              <a:rPr lang="ru-RU" dirty="0" err="1"/>
              <a:t>қозғалыс</a:t>
            </a:r>
            <a:r>
              <a:rPr lang="ru-RU" dirty="0"/>
              <a:t> </a:t>
            </a:r>
            <a:r>
              <a:rPr lang="ru-RU" dirty="0" err="1"/>
              <a:t>торшаларына</a:t>
            </a:r>
            <a:r>
              <a:rPr lang="ru-RU" dirty="0"/>
              <a:t> </a:t>
            </a:r>
            <a:r>
              <a:rPr lang="ru-RU" dirty="0" err="1"/>
              <a:t>жетеді</a:t>
            </a:r>
            <a:r>
              <a:rPr lang="ru-RU" dirty="0"/>
              <a:t>. </a:t>
            </a:r>
            <a:r>
              <a:rPr lang="ru-RU" dirty="0" err="1"/>
              <a:t>Стрихниннің</a:t>
            </a:r>
            <a:r>
              <a:rPr lang="ru-RU" dirty="0"/>
              <a:t> </a:t>
            </a:r>
            <a:r>
              <a:rPr lang="ru-RU" dirty="0" err="1"/>
              <a:t>үлкен</a:t>
            </a:r>
            <a:r>
              <a:rPr lang="ru-RU" dirty="0"/>
              <a:t> </a:t>
            </a:r>
            <a:r>
              <a:rPr lang="ru-RU" dirty="0" err="1"/>
              <a:t>миға</a:t>
            </a:r>
            <a:r>
              <a:rPr lang="ru-RU" dirty="0"/>
              <a:t> </a:t>
            </a:r>
            <a:r>
              <a:rPr lang="ru-RU" dirty="0" err="1"/>
              <a:t>әсері</a:t>
            </a:r>
            <a:r>
              <a:rPr lang="ru-RU" dirty="0"/>
              <a:t> </a:t>
            </a:r>
            <a:r>
              <a:rPr lang="ru-RU" dirty="0" err="1"/>
              <a:t>жүлынға</a:t>
            </a:r>
            <a:r>
              <a:rPr lang="ru-RU" dirty="0"/>
              <a:t> </a:t>
            </a:r>
            <a:r>
              <a:rPr lang="ru-RU" dirty="0" err="1"/>
              <a:t>әсер</a:t>
            </a:r>
            <a:r>
              <a:rPr lang="ru-RU" dirty="0"/>
              <a:t> </a:t>
            </a:r>
            <a:r>
              <a:rPr lang="ru-RU" dirty="0" err="1"/>
              <a:t>еткенге</a:t>
            </a:r>
            <a:r>
              <a:rPr lang="ru-RU" dirty="0"/>
              <a:t> </a:t>
            </a:r>
            <a:r>
              <a:rPr lang="ru-RU" dirty="0" err="1"/>
              <a:t>ұқсас</a:t>
            </a:r>
            <a:r>
              <a:rPr lang="ru-RU" dirty="0"/>
              <a:t>, </a:t>
            </a:r>
            <a:r>
              <a:rPr lang="ru-RU" dirty="0" err="1"/>
              <a:t>бір-ақ</a:t>
            </a:r>
            <a:r>
              <a:rPr lang="ru-RU" dirty="0"/>
              <a:t> </a:t>
            </a:r>
            <a:r>
              <a:rPr lang="ru-RU" dirty="0" err="1"/>
              <a:t>оған</a:t>
            </a:r>
            <a:r>
              <a:rPr lang="ru-RU" dirty="0"/>
              <a:t> </a:t>
            </a:r>
            <a:r>
              <a:rPr lang="ru-RU" dirty="0" err="1"/>
              <a:t>қарағанда</a:t>
            </a:r>
            <a:r>
              <a:rPr lang="ru-RU" dirty="0"/>
              <a:t> </a:t>
            </a:r>
            <a:r>
              <a:rPr lang="ru-RU" dirty="0" err="1"/>
              <a:t>әлсіздеу</a:t>
            </a:r>
            <a:r>
              <a:rPr lang="ru-RU" dirty="0"/>
              <a:t> </a:t>
            </a:r>
            <a:r>
              <a:rPr lang="ru-RU" dirty="0" err="1"/>
              <a:t>келеді</a:t>
            </a:r>
            <a:r>
              <a:rPr lang="ru-RU" dirty="0"/>
              <a:t>. </a:t>
            </a:r>
            <a:r>
              <a:rPr lang="ru-RU" dirty="0" err="1"/>
              <a:t>Сезім</a:t>
            </a:r>
            <a:r>
              <a:rPr lang="ru-RU" dirty="0"/>
              <a:t> </a:t>
            </a:r>
            <a:r>
              <a:rPr lang="ru-RU" dirty="0" err="1"/>
              <a:t>мүшелерінің</a:t>
            </a:r>
            <a:r>
              <a:rPr lang="ru-RU" dirty="0"/>
              <a:t> </a:t>
            </a:r>
            <a:r>
              <a:rPr lang="ru-RU" dirty="0" err="1"/>
              <a:t>қызметі</a:t>
            </a:r>
            <a:r>
              <a:rPr lang="ru-RU" dirty="0"/>
              <a:t> </a:t>
            </a:r>
            <a:r>
              <a:rPr lang="ru-RU" dirty="0" err="1"/>
              <a:t>артады</a:t>
            </a:r>
            <a:r>
              <a:rPr lang="ru-RU" dirty="0"/>
              <a:t>, </a:t>
            </a:r>
            <a:r>
              <a:rPr lang="ru-RU" dirty="0" err="1"/>
              <a:t>ауырсыну</a:t>
            </a:r>
            <a:r>
              <a:rPr lang="ru-RU" dirty="0"/>
              <a:t> </a:t>
            </a:r>
            <a:r>
              <a:rPr lang="ru-RU" dirty="0" err="1"/>
              <a:t>сезімі</a:t>
            </a:r>
            <a:r>
              <a:rPr lang="ru-RU" dirty="0"/>
              <a:t> </a:t>
            </a:r>
            <a:r>
              <a:rPr lang="ru-RU" dirty="0" err="1"/>
              <a:t>орталықтарының</a:t>
            </a:r>
            <a:r>
              <a:rPr lang="ru-RU" dirty="0"/>
              <a:t> </a:t>
            </a:r>
            <a:r>
              <a:rPr lang="ru-RU" dirty="0" err="1"/>
              <a:t>сезімталдылығы</a:t>
            </a:r>
            <a:r>
              <a:rPr lang="ru-RU" dirty="0"/>
              <a:t> </a:t>
            </a:r>
            <a:r>
              <a:rPr lang="ru-RU" dirty="0" err="1"/>
              <a:t>күшейіп</a:t>
            </a:r>
            <a:r>
              <a:rPr lang="ru-RU" dirty="0"/>
              <a:t>, </a:t>
            </a:r>
            <a:r>
              <a:rPr lang="ru-RU" dirty="0" err="1"/>
              <a:t>симпатикалық</a:t>
            </a:r>
            <a:r>
              <a:rPr lang="ru-RU" dirty="0"/>
              <a:t> </a:t>
            </a:r>
            <a:r>
              <a:rPr lang="ru-RU" dirty="0" err="1"/>
              <a:t>жүйке</a:t>
            </a:r>
            <a:r>
              <a:rPr lang="ru-RU" dirty="0"/>
              <a:t> </a:t>
            </a:r>
            <a:r>
              <a:rPr lang="ru-RU" dirty="0" err="1"/>
              <a:t>жұйесінің</a:t>
            </a:r>
            <a:r>
              <a:rPr lang="ru-RU" dirty="0"/>
              <a:t> </a:t>
            </a:r>
            <a:r>
              <a:rPr lang="ru-RU" dirty="0" err="1"/>
              <a:t>орталығы</a:t>
            </a:r>
            <a:r>
              <a:rPr lang="ru-RU" dirty="0"/>
              <a:t> </a:t>
            </a:r>
            <a:r>
              <a:rPr lang="ru-RU" dirty="0" err="1" smtClean="0"/>
              <a:t>жанданады</a:t>
            </a:r>
            <a:r>
              <a:rPr lang="ru-RU" dirty="0" smtClean="0"/>
              <a:t>.        </a:t>
            </a:r>
            <a:r>
              <a:rPr lang="ru-RU" dirty="0" err="1" smtClean="0"/>
              <a:t>Стрихниннің</a:t>
            </a:r>
            <a:r>
              <a:rPr lang="ru-RU" dirty="0" smtClean="0"/>
              <a:t> </a:t>
            </a:r>
            <a:r>
              <a:rPr lang="ru-RU" dirty="0" err="1"/>
              <a:t>сопақша</a:t>
            </a:r>
            <a:r>
              <a:rPr lang="ru-RU" dirty="0"/>
              <a:t> </a:t>
            </a:r>
            <a:r>
              <a:rPr lang="ru-RU" dirty="0" err="1"/>
              <a:t>миға</a:t>
            </a:r>
            <a:r>
              <a:rPr lang="ru-RU" dirty="0"/>
              <a:t> </a:t>
            </a:r>
            <a:r>
              <a:rPr lang="ru-RU" dirty="0" err="1"/>
              <a:t>әсерінде</a:t>
            </a:r>
            <a:r>
              <a:rPr lang="ru-RU" dirty="0"/>
              <a:t> </a:t>
            </a:r>
            <a:r>
              <a:rPr lang="ru-RU" dirty="0" err="1"/>
              <a:t>тыныс</a:t>
            </a:r>
            <a:r>
              <a:rPr lang="ru-RU" dirty="0"/>
              <a:t> </a:t>
            </a:r>
            <a:r>
              <a:rPr lang="ru-RU" dirty="0" err="1"/>
              <a:t>алу</a:t>
            </a:r>
            <a:r>
              <a:rPr lang="ru-RU" dirty="0"/>
              <a:t> </a:t>
            </a:r>
            <a:r>
              <a:rPr lang="ru-RU" dirty="0" err="1"/>
              <a:t>күшейеді</a:t>
            </a:r>
            <a:r>
              <a:rPr lang="ru-RU" dirty="0"/>
              <a:t>, </a:t>
            </a:r>
            <a:r>
              <a:rPr lang="ru-RU" dirty="0" err="1"/>
              <a:t>жүректің</a:t>
            </a:r>
            <a:r>
              <a:rPr lang="ru-RU" dirty="0"/>
              <a:t> </a:t>
            </a:r>
            <a:r>
              <a:rPr lang="ru-RU" dirty="0" err="1"/>
              <a:t>жүмысы</a:t>
            </a:r>
            <a:r>
              <a:rPr lang="ru-RU" dirty="0"/>
              <a:t> </a:t>
            </a:r>
            <a:r>
              <a:rPr lang="ru-RU" dirty="0" err="1"/>
              <a:t>өзгеріп</a:t>
            </a:r>
            <a:r>
              <a:rPr lang="ru-RU" dirty="0"/>
              <a:t>, </a:t>
            </a:r>
            <a:r>
              <a:rPr lang="ru-RU" dirty="0" err="1"/>
              <a:t>қан</a:t>
            </a:r>
            <a:r>
              <a:rPr lang="ru-RU" dirty="0"/>
              <a:t> </a:t>
            </a:r>
            <a:r>
              <a:rPr lang="ru-RU" dirty="0" err="1"/>
              <a:t>қысымы</a:t>
            </a:r>
            <a:r>
              <a:rPr lang="ru-RU" dirty="0"/>
              <a:t> </a:t>
            </a:r>
            <a:r>
              <a:rPr lang="ru-RU" dirty="0" err="1"/>
              <a:t>артады</a:t>
            </a:r>
            <a:r>
              <a:rPr lang="ru-RU" dirty="0"/>
              <a:t> </a:t>
            </a:r>
            <a:r>
              <a:rPr lang="ru-RU" dirty="0" err="1"/>
              <a:t>жөне</a:t>
            </a:r>
            <a:r>
              <a:rPr lang="ru-RU" dirty="0"/>
              <a:t> </a:t>
            </a:r>
            <a:r>
              <a:rPr lang="ru-RU" dirty="0" err="1"/>
              <a:t>кезеген</a:t>
            </a:r>
            <a:r>
              <a:rPr lang="ru-RU" dirty="0"/>
              <a:t> </a:t>
            </a:r>
            <a:r>
              <a:rPr lang="ru-RU" dirty="0" err="1"/>
              <a:t>жүйкенің</a:t>
            </a:r>
            <a:r>
              <a:rPr lang="ru-RU" dirty="0"/>
              <a:t> тонусы </a:t>
            </a:r>
            <a:r>
              <a:rPr lang="ru-RU" dirty="0" err="1"/>
              <a:t>күшейеді</a:t>
            </a:r>
            <a:r>
              <a:rPr lang="ru-RU" dirty="0"/>
              <a:t>. </a:t>
            </a:r>
            <a:r>
              <a:rPr lang="ru-RU" dirty="0" err="1"/>
              <a:t>Жүлынға</a:t>
            </a:r>
            <a:r>
              <a:rPr lang="ru-RU" dirty="0"/>
              <a:t> </a:t>
            </a:r>
            <a:r>
              <a:rPr lang="ru-RU" dirty="0" err="1"/>
              <a:t>әсер</a:t>
            </a:r>
            <a:r>
              <a:rPr lang="ru-RU" dirty="0"/>
              <a:t> </a:t>
            </a:r>
            <a:r>
              <a:rPr lang="ru-RU" dirty="0" err="1"/>
              <a:t>еткендей</a:t>
            </a:r>
            <a:r>
              <a:rPr lang="ru-RU" dirty="0"/>
              <a:t>, </a:t>
            </a:r>
            <a:r>
              <a:rPr lang="ru-RU" dirty="0" err="1"/>
              <a:t>сопақша</a:t>
            </a:r>
            <a:r>
              <a:rPr lang="ru-RU" dirty="0"/>
              <a:t> </a:t>
            </a:r>
            <a:r>
              <a:rPr lang="ru-RU" dirty="0" err="1"/>
              <a:t>мида</a:t>
            </a:r>
            <a:r>
              <a:rPr lang="ru-RU" dirty="0"/>
              <a:t> да </a:t>
            </a:r>
            <a:r>
              <a:rPr lang="ru-RU" dirty="0" err="1"/>
              <a:t>барлық</a:t>
            </a:r>
            <a:r>
              <a:rPr lang="ru-RU" dirty="0"/>
              <a:t> </a:t>
            </a:r>
            <a:r>
              <a:rPr lang="ru-RU" dirty="0" err="1"/>
              <a:t>орталықтардың</a:t>
            </a:r>
            <a:r>
              <a:rPr lang="ru-RU" dirty="0"/>
              <a:t> </a:t>
            </a:r>
            <a:r>
              <a:rPr lang="ru-RU" dirty="0" err="1"/>
              <a:t>қозуын</a:t>
            </a:r>
            <a:r>
              <a:rPr lang="ru-RU" dirty="0"/>
              <a:t> </a:t>
            </a:r>
            <a:r>
              <a:rPr lang="ru-RU" dirty="0" err="1"/>
              <a:t>арттырады</a:t>
            </a:r>
            <a:r>
              <a:rPr lang="ru-RU" dirty="0"/>
              <a:t>. Стрихнин ас </a:t>
            </a:r>
            <a:r>
              <a:rPr lang="ru-RU" dirty="0" err="1"/>
              <a:t>қорыту</a:t>
            </a:r>
            <a:r>
              <a:rPr lang="ru-RU" dirty="0"/>
              <a:t> </a:t>
            </a:r>
            <a:r>
              <a:rPr lang="ru-RU" dirty="0" err="1"/>
              <a:t>жүйесінің</a:t>
            </a:r>
            <a:r>
              <a:rPr lang="ru-RU" dirty="0"/>
              <a:t> </a:t>
            </a:r>
            <a:r>
              <a:rPr lang="ru-RU" dirty="0" err="1"/>
              <a:t>жүмысын</a:t>
            </a:r>
            <a:r>
              <a:rPr lang="ru-RU" dirty="0"/>
              <a:t> </a:t>
            </a:r>
            <a:r>
              <a:rPr lang="ru-RU" dirty="0" err="1"/>
              <a:t>жақсартады</a:t>
            </a:r>
            <a:r>
              <a:rPr lang="ru-RU" dirty="0"/>
              <a:t>, </a:t>
            </a:r>
            <a:r>
              <a:rPr lang="ru-RU" dirty="0" err="1"/>
              <a:t>әсіресе</a:t>
            </a:r>
            <a:r>
              <a:rPr lang="ru-RU" dirty="0"/>
              <a:t> </a:t>
            </a:r>
            <a:r>
              <a:rPr lang="ru-RU" dirty="0" err="1"/>
              <a:t>қарын</a:t>
            </a:r>
            <a:r>
              <a:rPr lang="ru-RU" dirty="0"/>
              <a:t> мен </a:t>
            </a:r>
            <a:r>
              <a:rPr lang="ru-RU" dirty="0" err="1"/>
              <a:t>ішектердің</a:t>
            </a:r>
            <a:r>
              <a:rPr lang="ru-RU" dirty="0"/>
              <a:t> </a:t>
            </a:r>
            <a:r>
              <a:rPr lang="ru-RU" dirty="0" err="1"/>
              <a:t>атониясында</a:t>
            </a:r>
            <a:r>
              <a:rPr lang="ru-RU" dirty="0"/>
              <a:t> </a:t>
            </a:r>
            <a:r>
              <a:rPr lang="ru-RU" dirty="0" err="1"/>
              <a:t>айқын</a:t>
            </a:r>
            <a:r>
              <a:rPr lang="ru-RU" dirty="0"/>
              <a:t> </a:t>
            </a:r>
            <a:r>
              <a:rPr lang="ru-RU" dirty="0" err="1"/>
              <a:t>байқалады</a:t>
            </a:r>
            <a:r>
              <a:rPr lang="ru-RU" dirty="0"/>
              <a:t>. </a:t>
            </a:r>
            <a:r>
              <a:rPr lang="ru-RU" dirty="0" err="1"/>
              <a:t>Ең</a:t>
            </a:r>
            <a:r>
              <a:rPr lang="ru-RU" dirty="0"/>
              <a:t> </a:t>
            </a:r>
            <a:r>
              <a:rPr lang="ru-RU" dirty="0" err="1"/>
              <a:t>негізгісіперистальтиканы</a:t>
            </a:r>
            <a:r>
              <a:rPr lang="ru-RU" dirty="0"/>
              <a:t> </a:t>
            </a:r>
            <a:r>
              <a:rPr lang="ru-RU" dirty="0" err="1"/>
              <a:t>қалпына</a:t>
            </a:r>
            <a:r>
              <a:rPr lang="ru-RU" dirty="0"/>
              <a:t> </a:t>
            </a:r>
            <a:r>
              <a:rPr lang="ru-RU" dirty="0" err="1"/>
              <a:t>келтіріп</a:t>
            </a:r>
            <a:r>
              <a:rPr lang="ru-RU" dirty="0"/>
              <a:t>, </a:t>
            </a:r>
            <a:r>
              <a:rPr lang="ru-RU" dirty="0" err="1"/>
              <a:t>секрецияны</a:t>
            </a:r>
            <a:r>
              <a:rPr lang="ru-RU" dirty="0"/>
              <a:t> </a:t>
            </a:r>
            <a:r>
              <a:rPr lang="ru-RU" dirty="0" err="1"/>
              <a:t>күшейтеді</a:t>
            </a:r>
            <a:r>
              <a:rPr lang="ru-RU" dirty="0"/>
              <a:t>. </a:t>
            </a:r>
            <a:r>
              <a:rPr lang="ru-RU" dirty="0" err="1"/>
              <a:t>Рефлекторлы</a:t>
            </a:r>
            <a:r>
              <a:rPr lang="ru-RU" dirty="0"/>
              <a:t> </a:t>
            </a:r>
            <a:r>
              <a:rPr lang="ru-RU" dirty="0" err="1"/>
              <a:t>реакциялардың</a:t>
            </a:r>
            <a:r>
              <a:rPr lang="ru-RU" dirty="0"/>
              <a:t> </a:t>
            </a:r>
            <a:r>
              <a:rPr lang="ru-RU" dirty="0" err="1"/>
              <a:t>күшеюіне</a:t>
            </a:r>
            <a:r>
              <a:rPr lang="ru-RU" dirty="0"/>
              <a:t> </a:t>
            </a:r>
            <a:r>
              <a:rPr lang="ru-RU" dirty="0" err="1"/>
              <a:t>жөне</a:t>
            </a:r>
            <a:r>
              <a:rPr lang="ru-RU" dirty="0"/>
              <a:t> </a:t>
            </a:r>
            <a:r>
              <a:rPr lang="ru-RU" dirty="0" err="1"/>
              <a:t>стрихниннің</a:t>
            </a:r>
            <a:r>
              <a:rPr lang="ru-RU" dirty="0"/>
              <a:t> </a:t>
            </a:r>
            <a:r>
              <a:rPr lang="ru-RU" dirty="0" err="1"/>
              <a:t>әсерінен</a:t>
            </a:r>
            <a:r>
              <a:rPr lang="ru-RU" dirty="0"/>
              <a:t> </a:t>
            </a:r>
            <a:r>
              <a:rPr lang="ru-RU" dirty="0" err="1"/>
              <a:t>адреналиннің</a:t>
            </a:r>
            <a:r>
              <a:rPr lang="ru-RU" dirty="0"/>
              <a:t> </a:t>
            </a:r>
            <a:r>
              <a:rPr lang="ru-RU" dirty="0" err="1"/>
              <a:t>көбеюіне</a:t>
            </a:r>
            <a:r>
              <a:rPr lang="ru-RU" dirty="0"/>
              <a:t> </a:t>
            </a:r>
            <a:r>
              <a:rPr lang="ru-RU" dirty="0" err="1"/>
              <a:t>байланысты</a:t>
            </a:r>
            <a:r>
              <a:rPr lang="ru-RU" dirty="0"/>
              <a:t>, </a:t>
            </a:r>
            <a:r>
              <a:rPr lang="ru-RU" dirty="0" err="1"/>
              <a:t>зат</a:t>
            </a:r>
            <a:r>
              <a:rPr lang="ru-RU" dirty="0"/>
              <a:t> </a:t>
            </a:r>
            <a:r>
              <a:rPr lang="ru-RU" dirty="0" err="1"/>
              <a:t>алмасу</a:t>
            </a:r>
            <a:r>
              <a:rPr lang="ru-RU" dirty="0"/>
              <a:t> </a:t>
            </a:r>
            <a:r>
              <a:rPr lang="ru-RU" dirty="0" err="1"/>
              <a:t>жақсарады</a:t>
            </a:r>
            <a:r>
              <a:rPr lang="ru-RU" dirty="0"/>
              <a:t>, </a:t>
            </a:r>
            <a:r>
              <a:rPr lang="ru-RU" dirty="0" err="1"/>
              <a:t>жылудың</a:t>
            </a:r>
            <a:r>
              <a:rPr lang="ru-RU" dirty="0"/>
              <a:t> </a:t>
            </a:r>
            <a:r>
              <a:rPr lang="ru-RU" dirty="0" err="1"/>
              <a:t>бөлінуі</a:t>
            </a:r>
            <a:r>
              <a:rPr lang="ru-RU" dirty="0"/>
              <a:t> </a:t>
            </a:r>
            <a:r>
              <a:rPr lang="ru-RU" dirty="0" err="1"/>
              <a:t>күшейеді</a:t>
            </a:r>
            <a:r>
              <a:rPr lang="ru-RU" dirty="0"/>
              <a:t>, </a:t>
            </a:r>
            <a:r>
              <a:rPr lang="ru-RU" dirty="0" err="1"/>
              <a:t>бауырдағы</a:t>
            </a:r>
            <a:r>
              <a:rPr lang="ru-RU" dirty="0"/>
              <a:t> </a:t>
            </a:r>
            <a:r>
              <a:rPr lang="ru-RU" dirty="0" err="1"/>
              <a:t>гликогеннің</a:t>
            </a:r>
            <a:r>
              <a:rPr lang="ru-RU" dirty="0"/>
              <a:t> </a:t>
            </a:r>
            <a:r>
              <a:rPr lang="ru-RU" dirty="0" err="1"/>
              <a:t>көлемі</a:t>
            </a:r>
            <a:r>
              <a:rPr lang="ru-RU" dirty="0"/>
              <a:t> </a:t>
            </a:r>
            <a:r>
              <a:rPr lang="ru-RU" dirty="0" err="1"/>
              <a:t>жоғарылап</a:t>
            </a:r>
            <a:r>
              <a:rPr lang="ru-RU" dirty="0"/>
              <a:t>, </a:t>
            </a:r>
            <a:r>
              <a:rPr lang="ru-RU" dirty="0" err="1"/>
              <a:t>жануарлардың</a:t>
            </a:r>
            <a:r>
              <a:rPr lang="ru-RU" dirty="0"/>
              <a:t> </a:t>
            </a:r>
            <a:r>
              <a:rPr lang="ru-RU" dirty="0" err="1"/>
              <a:t>әртүрлі</a:t>
            </a:r>
            <a:r>
              <a:rPr lang="ru-RU" dirty="0"/>
              <a:t> </a:t>
            </a:r>
            <a:r>
              <a:rPr lang="ru-RU" dirty="0" err="1"/>
              <a:t>улы</a:t>
            </a:r>
            <a:r>
              <a:rPr lang="ru-RU" dirty="0"/>
              <a:t> </a:t>
            </a:r>
            <a:r>
              <a:rPr lang="ru-RU" dirty="0" err="1"/>
              <a:t>заттарға</a:t>
            </a:r>
            <a:r>
              <a:rPr lang="ru-RU" dirty="0"/>
              <a:t> </a:t>
            </a:r>
            <a:r>
              <a:rPr lang="ru-RU" dirty="0" err="1"/>
              <a:t>төзімділігі</a:t>
            </a:r>
            <a:r>
              <a:rPr lang="ru-RU" dirty="0"/>
              <a:t> </a:t>
            </a:r>
            <a:r>
              <a:rPr lang="ru-RU" dirty="0" err="1"/>
              <a:t>артады</a:t>
            </a:r>
            <a:r>
              <a:rPr lang="ru-RU" dirty="0"/>
              <a:t>. </a:t>
            </a:r>
            <a:r>
              <a:rPr lang="ru-RU" dirty="0" err="1"/>
              <a:t>Стрихниннің</a:t>
            </a:r>
            <a:r>
              <a:rPr lang="ru-RU" dirty="0"/>
              <a:t> </a:t>
            </a:r>
            <a:r>
              <a:rPr lang="ru-RU" dirty="0" err="1"/>
              <a:t>куаттандырғыш</a:t>
            </a:r>
            <a:r>
              <a:rPr lang="ru-RU" dirty="0"/>
              <a:t> </a:t>
            </a:r>
            <a:r>
              <a:rPr lang="ru-RU" dirty="0" err="1"/>
              <a:t>әсері</a:t>
            </a:r>
            <a:r>
              <a:rPr lang="ru-RU" dirty="0"/>
              <a:t> тек </a:t>
            </a:r>
            <a:r>
              <a:rPr lang="ru-RU" dirty="0" err="1"/>
              <a:t>емдік</a:t>
            </a:r>
            <a:r>
              <a:rPr lang="ru-RU" dirty="0"/>
              <a:t> </a:t>
            </a:r>
            <a:r>
              <a:rPr lang="ru-RU" dirty="0" err="1"/>
              <a:t>мөлшерлерінде</a:t>
            </a:r>
            <a:r>
              <a:rPr lang="ru-RU" dirty="0"/>
              <a:t> </a:t>
            </a:r>
            <a:r>
              <a:rPr lang="ru-RU" dirty="0" err="1"/>
              <a:t>ғана</a:t>
            </a:r>
            <a:r>
              <a:rPr lang="ru-RU" dirty="0"/>
              <a:t> </a:t>
            </a:r>
            <a:r>
              <a:rPr lang="ru-RU" dirty="0" err="1"/>
              <a:t>болады</a:t>
            </a:r>
            <a:r>
              <a:rPr lang="ru-RU" dirty="0"/>
              <a:t>, ал </a:t>
            </a:r>
            <a:r>
              <a:rPr lang="ru-RU" dirty="0" err="1"/>
              <a:t>жоғарғы</a:t>
            </a:r>
            <a:r>
              <a:rPr lang="ru-RU" dirty="0"/>
              <a:t> </a:t>
            </a:r>
            <a:r>
              <a:rPr lang="ru-RU" dirty="0" err="1"/>
              <a:t>мөлшерінде</a:t>
            </a:r>
            <a:r>
              <a:rPr lang="ru-RU" dirty="0"/>
              <a:t> </a:t>
            </a:r>
            <a:r>
              <a:rPr lang="ru-RU" dirty="0" err="1"/>
              <a:t>уытты</a:t>
            </a:r>
            <a:r>
              <a:rPr lang="ru-RU" dirty="0"/>
              <a:t> </a:t>
            </a:r>
            <a:r>
              <a:rPr lang="ru-RU" dirty="0" err="1"/>
              <a:t>әсер</a:t>
            </a:r>
            <a:r>
              <a:rPr lang="ru-RU" dirty="0"/>
              <a:t> </a:t>
            </a:r>
            <a:r>
              <a:rPr lang="ru-RU" dirty="0" err="1"/>
              <a:t>етеді</a:t>
            </a:r>
            <a:r>
              <a:rPr lang="ru-RU" dirty="0"/>
              <a:t>. </a:t>
            </a:r>
            <a:r>
              <a:rPr lang="ru-RU" dirty="0" err="1"/>
              <a:t>Уланудың</a:t>
            </a:r>
            <a:r>
              <a:rPr lang="ru-RU" dirty="0"/>
              <a:t> </a:t>
            </a:r>
            <a:r>
              <a:rPr lang="ru-RU" dirty="0" err="1"/>
              <a:t>жоғарғы</a:t>
            </a:r>
            <a:r>
              <a:rPr lang="ru-RU" dirty="0"/>
              <a:t> </a:t>
            </a:r>
            <a:r>
              <a:rPr lang="ru-RU" dirty="0" err="1"/>
              <a:t>сатыларында</a:t>
            </a:r>
            <a:r>
              <a:rPr lang="ru-RU" dirty="0"/>
              <a:t> </a:t>
            </a:r>
            <a:r>
              <a:rPr lang="ru-RU" dirty="0" err="1"/>
              <a:t>жануарлардың</a:t>
            </a:r>
            <a:r>
              <a:rPr lang="ru-RU" dirty="0"/>
              <a:t> </a:t>
            </a:r>
            <a:r>
              <a:rPr lang="ru-RU" dirty="0" err="1"/>
              <a:t>рефлекторлы</a:t>
            </a:r>
            <a:r>
              <a:rPr lang="ru-RU" dirty="0"/>
              <a:t> </a:t>
            </a:r>
            <a:r>
              <a:rPr lang="ru-RU" dirty="0" err="1"/>
              <a:t>қозуы</a:t>
            </a:r>
            <a:r>
              <a:rPr lang="ru-RU" dirty="0"/>
              <a:t> </a:t>
            </a:r>
            <a:r>
              <a:rPr lang="ru-RU" dirty="0" err="1"/>
              <a:t>күшейеді</a:t>
            </a:r>
            <a:r>
              <a:rPr lang="ru-RU" dirty="0"/>
              <a:t>, </a:t>
            </a:r>
            <a:r>
              <a:rPr lang="ru-RU" dirty="0" err="1"/>
              <a:t>олар</a:t>
            </a:r>
            <a:r>
              <a:rPr lang="ru-RU" dirty="0"/>
              <a:t> </a:t>
            </a:r>
            <a:r>
              <a:rPr lang="ru-RU" dirty="0" err="1"/>
              <a:t>жарықган</a:t>
            </a:r>
            <a:r>
              <a:rPr lang="ru-RU" dirty="0"/>
              <a:t> </a:t>
            </a:r>
            <a:r>
              <a:rPr lang="ru-RU" dirty="0" err="1"/>
              <a:t>қорқып</a:t>
            </a:r>
            <a:r>
              <a:rPr lang="ru-RU" dirty="0"/>
              <a:t>, </a:t>
            </a:r>
            <a:r>
              <a:rPr lang="ru-RU" dirty="0" err="1"/>
              <a:t>әртурлі</a:t>
            </a:r>
            <a:r>
              <a:rPr lang="ru-RU" dirty="0"/>
              <a:t> </a:t>
            </a:r>
            <a:r>
              <a:rPr lang="ru-RU" dirty="0" err="1"/>
              <a:t>дыбыстардан</a:t>
            </a:r>
            <a:r>
              <a:rPr lang="ru-RU" dirty="0"/>
              <a:t> </a:t>
            </a:r>
            <a:r>
              <a:rPr lang="ru-RU" dirty="0" err="1"/>
              <a:t>үркіп</a:t>
            </a:r>
            <a:r>
              <a:rPr lang="ru-RU" dirty="0"/>
              <a:t>, </a:t>
            </a:r>
            <a:r>
              <a:rPr lang="ru-RU" dirty="0" err="1"/>
              <a:t>дірілдей</a:t>
            </a:r>
            <a:r>
              <a:rPr lang="ru-RU" dirty="0"/>
              <a:t> </a:t>
            </a:r>
            <a:r>
              <a:rPr lang="ru-RU" dirty="0" err="1"/>
              <a:t>бастайды</a:t>
            </a:r>
            <a:r>
              <a:rPr lang="ru-RU" dirty="0"/>
              <a:t>. </a:t>
            </a:r>
            <a:r>
              <a:rPr lang="ru-RU" dirty="0" err="1"/>
              <a:t>Онан</a:t>
            </a:r>
            <a:r>
              <a:rPr lang="ru-RU" dirty="0"/>
              <a:t> </a:t>
            </a:r>
            <a:r>
              <a:rPr lang="ru-RU" dirty="0" err="1"/>
              <a:t>әрі</a:t>
            </a:r>
            <a:r>
              <a:rPr lang="ru-RU" dirty="0"/>
              <a:t> </a:t>
            </a:r>
            <a:r>
              <a:rPr lang="ru-RU" dirty="0" err="1"/>
              <a:t>тоникалық’сіресулер</a:t>
            </a:r>
            <a:r>
              <a:rPr lang="ru-RU" dirty="0"/>
              <a:t> </a:t>
            </a:r>
            <a:r>
              <a:rPr lang="ru-RU" dirty="0" err="1"/>
              <a:t>басталып</a:t>
            </a:r>
            <a:r>
              <a:rPr lang="ru-RU" dirty="0"/>
              <a:t>, цианоз </a:t>
            </a:r>
            <a:r>
              <a:rPr lang="ru-RU" dirty="0" err="1"/>
              <a:t>пайда</a:t>
            </a:r>
            <a:r>
              <a:rPr lang="ru-RU" dirty="0"/>
              <a:t> </a:t>
            </a:r>
            <a:r>
              <a:rPr lang="ru-RU" dirty="0" err="1"/>
              <a:t>болады</a:t>
            </a:r>
            <a:r>
              <a:rPr lang="ru-RU" dirty="0"/>
              <a:t>, </a:t>
            </a:r>
            <a:r>
              <a:rPr lang="ru-RU" dirty="0" err="1"/>
              <a:t>жануарлардың</a:t>
            </a:r>
            <a:r>
              <a:rPr lang="ru-RU" dirty="0"/>
              <a:t> </a:t>
            </a:r>
            <a:r>
              <a:rPr lang="ru-RU" dirty="0" err="1"/>
              <a:t>көзі</a:t>
            </a:r>
            <a:r>
              <a:rPr lang="ru-RU" dirty="0"/>
              <a:t> </a:t>
            </a:r>
            <a:r>
              <a:rPr lang="ru-RU" dirty="0" err="1"/>
              <a:t>жұмылып</a:t>
            </a:r>
            <a:r>
              <a:rPr lang="ru-RU" dirty="0"/>
              <a:t>, </a:t>
            </a:r>
            <a:r>
              <a:rPr lang="ru-RU" dirty="0" err="1"/>
              <a:t>қабағы</a:t>
            </a:r>
            <a:r>
              <a:rPr lang="ru-RU" dirty="0"/>
              <a:t> </a:t>
            </a:r>
            <a:r>
              <a:rPr lang="ru-RU" dirty="0" err="1"/>
              <a:t>жабыла</a:t>
            </a:r>
            <a:r>
              <a:rPr lang="ru-RU" dirty="0"/>
              <a:t> </a:t>
            </a:r>
            <a:r>
              <a:rPr lang="ru-RU" dirty="0" err="1"/>
              <a:t>бастайды</a:t>
            </a:r>
            <a:r>
              <a:rPr lang="ru-RU" dirty="0"/>
              <a:t>. </a:t>
            </a:r>
            <a:r>
              <a:rPr lang="ru-RU" dirty="0" err="1"/>
              <a:t>Көкірек</a:t>
            </a:r>
            <a:r>
              <a:rPr lang="ru-RU" dirty="0"/>
              <a:t> </a:t>
            </a:r>
            <a:r>
              <a:rPr lang="ru-RU" dirty="0" err="1"/>
              <a:t>қуысы</a:t>
            </a:r>
            <a:r>
              <a:rPr lang="ru-RU" dirty="0"/>
              <a:t> </a:t>
            </a:r>
            <a:r>
              <a:rPr lang="ru-RU" dirty="0" err="1"/>
              <a:t>бұлшық</a:t>
            </a:r>
            <a:r>
              <a:rPr lang="ru-RU" dirty="0"/>
              <a:t> </a:t>
            </a:r>
            <a:r>
              <a:rPr lang="ru-RU" dirty="0" err="1"/>
              <a:t>еттерінің</a:t>
            </a:r>
            <a:r>
              <a:rPr lang="ru-RU" dirty="0"/>
              <a:t> </a:t>
            </a:r>
            <a:r>
              <a:rPr lang="ru-RU" dirty="0" err="1"/>
              <a:t>жиырылып</a:t>
            </a:r>
            <a:r>
              <a:rPr lang="ru-RU" dirty="0"/>
              <a:t> </a:t>
            </a:r>
            <a:r>
              <a:rPr lang="ru-RU" dirty="0" err="1"/>
              <a:t>қалуынан</a:t>
            </a:r>
            <a:r>
              <a:rPr lang="ru-RU" dirty="0"/>
              <a:t>, </a:t>
            </a:r>
            <a:r>
              <a:rPr lang="ru-RU" dirty="0" err="1"/>
              <a:t>тыныс</a:t>
            </a:r>
            <a:r>
              <a:rPr lang="ru-RU" dirty="0"/>
              <a:t> </a:t>
            </a:r>
            <a:r>
              <a:rPr lang="ru-RU" dirty="0" err="1"/>
              <a:t>алу</a:t>
            </a:r>
            <a:r>
              <a:rPr lang="ru-RU" dirty="0"/>
              <a:t> </a:t>
            </a:r>
            <a:r>
              <a:rPr lang="ru-RU" dirty="0" err="1"/>
              <a:t>тоқтап</a:t>
            </a:r>
            <a:r>
              <a:rPr lang="ru-RU" dirty="0"/>
              <a:t> </a:t>
            </a:r>
            <a:r>
              <a:rPr lang="ru-RU" dirty="0" err="1"/>
              <a:t>қалады</a:t>
            </a:r>
            <a:r>
              <a:rPr lang="ru-RU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82657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57606" y="0"/>
            <a:ext cx="10772775" cy="1422400"/>
          </a:xfrm>
        </p:spPr>
        <p:txBody>
          <a:bodyPr/>
          <a:lstStyle/>
          <a:p>
            <a:r>
              <a:rPr lang="kk-KZ" dirty="0" smtClean="0">
                <a:solidFill>
                  <a:schemeClr val="tx1"/>
                </a:solidFill>
              </a:rPr>
              <a:t>Стрихнинді спортта қолдану 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76656" y="1422400"/>
            <a:ext cx="10753725" cy="4756727"/>
          </a:xfrm>
        </p:spPr>
        <p:txBody>
          <a:bodyPr>
            <a:normAutofit fontScale="92500"/>
          </a:bodyPr>
          <a:lstStyle/>
          <a:p>
            <a:r>
              <a:rPr lang="ru-RU" dirty="0"/>
              <a:t>"</a:t>
            </a:r>
            <a:r>
              <a:rPr lang="ru-RU" dirty="0" err="1"/>
              <a:t>Химияны</a:t>
            </a:r>
            <a:r>
              <a:rPr lang="ru-RU" dirty="0"/>
              <a:t>" </a:t>
            </a:r>
            <a:r>
              <a:rPr lang="ru-RU" dirty="0" err="1"/>
              <a:t>қолдануға</a:t>
            </a:r>
            <a:r>
              <a:rPr lang="ru-RU" dirty="0"/>
              <a:t> </a:t>
            </a:r>
            <a:r>
              <a:rPr lang="ru-RU" dirty="0" err="1"/>
              <a:t>ұзақ</a:t>
            </a:r>
            <a:r>
              <a:rPr lang="ru-RU" dirty="0"/>
              <a:t> </a:t>
            </a:r>
            <a:r>
              <a:rPr lang="ru-RU" dirty="0" err="1"/>
              <a:t>уақыт</a:t>
            </a:r>
            <a:r>
              <a:rPr lang="ru-RU" dirty="0"/>
              <a:t> </a:t>
            </a:r>
            <a:r>
              <a:rPr lang="ru-RU" dirty="0" err="1"/>
              <a:t>бойы</a:t>
            </a:r>
            <a:r>
              <a:rPr lang="ru-RU" dirty="0"/>
              <a:t> </a:t>
            </a:r>
            <a:r>
              <a:rPr lang="ru-RU" dirty="0" err="1"/>
              <a:t>тыйым</a:t>
            </a:r>
            <a:r>
              <a:rPr lang="ru-RU" dirty="0"/>
              <a:t> </a:t>
            </a:r>
            <a:r>
              <a:rPr lang="ru-RU" dirty="0" err="1"/>
              <a:t>салынбағандықтан</a:t>
            </a:r>
            <a:r>
              <a:rPr lang="ru-RU" dirty="0"/>
              <a:t>, </a:t>
            </a:r>
            <a:r>
              <a:rPr lang="ru-RU" dirty="0" err="1"/>
              <a:t>ол</a:t>
            </a:r>
            <a:r>
              <a:rPr lang="ru-RU" dirty="0"/>
              <a:t> </a:t>
            </a:r>
            <a:r>
              <a:rPr lang="ru-RU" dirty="0" err="1"/>
              <a:t>кез-келген</a:t>
            </a:r>
            <a:r>
              <a:rPr lang="ru-RU" dirty="0"/>
              <a:t> </a:t>
            </a:r>
            <a:r>
              <a:rPr lang="ru-RU" dirty="0" err="1"/>
              <a:t>төзімділік</a:t>
            </a:r>
            <a:r>
              <a:rPr lang="ru-RU" dirty="0"/>
              <a:t> </a:t>
            </a:r>
            <a:r>
              <a:rPr lang="ru-RU" dirty="0" err="1"/>
              <a:t>жарыстары</a:t>
            </a:r>
            <a:r>
              <a:rPr lang="ru-RU" dirty="0"/>
              <a:t> </a:t>
            </a:r>
            <a:r>
              <a:rPr lang="ru-RU" dirty="0" err="1"/>
              <a:t>кезінде</a:t>
            </a:r>
            <a:r>
              <a:rPr lang="ru-RU" dirty="0"/>
              <a:t> </a:t>
            </a:r>
            <a:r>
              <a:rPr lang="ru-RU" dirty="0" err="1"/>
              <a:t>қабылданды</a:t>
            </a:r>
            <a:r>
              <a:rPr lang="ru-RU" dirty="0"/>
              <a:t>. </a:t>
            </a:r>
            <a:r>
              <a:rPr lang="en-US" dirty="0"/>
              <a:t>XIX </a:t>
            </a:r>
            <a:r>
              <a:rPr lang="ru-RU" dirty="0" err="1"/>
              <a:t>ғасырдың</a:t>
            </a:r>
            <a:r>
              <a:rPr lang="ru-RU" dirty="0"/>
              <a:t> </a:t>
            </a:r>
            <a:r>
              <a:rPr lang="ru-RU" dirty="0" err="1"/>
              <a:t>аяғы</a:t>
            </a:r>
            <a:r>
              <a:rPr lang="ru-RU" dirty="0"/>
              <a:t> мен ХХ </a:t>
            </a:r>
            <a:r>
              <a:rPr lang="ru-RU" dirty="0" err="1"/>
              <a:t>ғасырдың</a:t>
            </a:r>
            <a:r>
              <a:rPr lang="ru-RU" dirty="0"/>
              <a:t> </a:t>
            </a:r>
            <a:r>
              <a:rPr lang="ru-RU" dirty="0" err="1"/>
              <a:t>басындағы</a:t>
            </a:r>
            <a:r>
              <a:rPr lang="ru-RU" dirty="0"/>
              <a:t> велосипед </a:t>
            </a:r>
            <a:r>
              <a:rPr lang="ru-RU" dirty="0" err="1"/>
              <a:t>спортшылары</a:t>
            </a:r>
            <a:r>
              <a:rPr lang="ru-RU" dirty="0"/>
              <a:t> </a:t>
            </a:r>
            <a:r>
              <a:rPr lang="ru-RU" dirty="0" err="1"/>
              <a:t>улануға</a:t>
            </a:r>
            <a:r>
              <a:rPr lang="ru-RU" dirty="0"/>
              <a:t> </a:t>
            </a:r>
            <a:r>
              <a:rPr lang="ru-RU" dirty="0" err="1"/>
              <a:t>үйренгені</a:t>
            </a:r>
            <a:r>
              <a:rPr lang="ru-RU" dirty="0"/>
              <a:t> </a:t>
            </a:r>
            <a:r>
              <a:rPr lang="ru-RU" dirty="0" err="1"/>
              <a:t>сонша</a:t>
            </a:r>
            <a:r>
              <a:rPr lang="ru-RU" dirty="0"/>
              <a:t>, </a:t>
            </a:r>
            <a:r>
              <a:rPr lang="ru-RU" dirty="0" err="1"/>
              <a:t>олар</a:t>
            </a:r>
            <a:r>
              <a:rPr lang="ru-RU" dirty="0"/>
              <a:t> </a:t>
            </a:r>
            <a:r>
              <a:rPr lang="ru-RU" dirty="0" err="1"/>
              <a:t>әдетте</a:t>
            </a:r>
            <a:r>
              <a:rPr lang="ru-RU" dirty="0"/>
              <a:t> </a:t>
            </a:r>
            <a:r>
              <a:rPr lang="ru-RU" dirty="0" err="1"/>
              <a:t>адам</a:t>
            </a:r>
            <a:r>
              <a:rPr lang="ru-RU" dirty="0"/>
              <a:t> </a:t>
            </a:r>
            <a:r>
              <a:rPr lang="ru-RU" dirty="0" err="1"/>
              <a:t>үшін</a:t>
            </a:r>
            <a:r>
              <a:rPr lang="ru-RU" dirty="0"/>
              <a:t> </a:t>
            </a:r>
            <a:r>
              <a:rPr lang="ru-RU" dirty="0" err="1"/>
              <a:t>өлімге</a:t>
            </a:r>
            <a:r>
              <a:rPr lang="ru-RU" dirty="0"/>
              <a:t> </a:t>
            </a:r>
            <a:r>
              <a:rPr lang="ru-RU" dirty="0" err="1"/>
              <a:t>әкелетін</a:t>
            </a:r>
            <a:r>
              <a:rPr lang="ru-RU" dirty="0"/>
              <a:t> </a:t>
            </a:r>
            <a:r>
              <a:rPr lang="ru-RU" dirty="0" err="1"/>
              <a:t>дозаны</a:t>
            </a:r>
            <a:r>
              <a:rPr lang="ru-RU" dirty="0"/>
              <a:t> </a:t>
            </a:r>
            <a:r>
              <a:rPr lang="ru-RU" dirty="0" err="1"/>
              <a:t>қабылдай</a:t>
            </a:r>
            <a:r>
              <a:rPr lang="ru-RU" dirty="0"/>
              <a:t> </a:t>
            </a:r>
            <a:r>
              <a:rPr lang="ru-RU" dirty="0" err="1"/>
              <a:t>алады</a:t>
            </a:r>
            <a:r>
              <a:rPr lang="ru-RU" dirty="0"/>
              <a:t> </a:t>
            </a:r>
            <a:r>
              <a:rPr lang="ru-RU" dirty="0" err="1"/>
              <a:t>деген</a:t>
            </a:r>
            <a:r>
              <a:rPr lang="ru-RU" dirty="0"/>
              <a:t> </a:t>
            </a:r>
            <a:r>
              <a:rPr lang="ru-RU" dirty="0" err="1"/>
              <a:t>пікір</a:t>
            </a:r>
            <a:r>
              <a:rPr lang="ru-RU" dirty="0"/>
              <a:t> бар.</a:t>
            </a:r>
          </a:p>
          <a:p>
            <a:endParaRPr lang="ru-RU" dirty="0"/>
          </a:p>
          <a:p>
            <a:r>
              <a:rPr lang="ru-RU" dirty="0" err="1"/>
              <a:t>Стрихнинді</a:t>
            </a:r>
            <a:r>
              <a:rPr lang="ru-RU" dirty="0"/>
              <a:t> </a:t>
            </a:r>
            <a:r>
              <a:rPr lang="ru-RU" dirty="0" err="1"/>
              <a:t>қолданудың</a:t>
            </a:r>
            <a:r>
              <a:rPr lang="ru-RU" dirty="0"/>
              <a:t> </a:t>
            </a:r>
            <a:r>
              <a:rPr lang="ru-RU" dirty="0" err="1"/>
              <a:t>ең</a:t>
            </a:r>
            <a:r>
              <a:rPr lang="ru-RU" dirty="0"/>
              <a:t> </a:t>
            </a:r>
            <a:r>
              <a:rPr lang="ru-RU" dirty="0" err="1"/>
              <a:t>танымал</a:t>
            </a:r>
            <a:r>
              <a:rPr lang="ru-RU" dirty="0"/>
              <a:t> </a:t>
            </a:r>
            <a:r>
              <a:rPr lang="ru-RU" dirty="0" err="1"/>
              <a:t>жағдайы</a:t>
            </a:r>
            <a:r>
              <a:rPr lang="ru-RU" dirty="0"/>
              <a:t> 1904 </a:t>
            </a:r>
            <a:r>
              <a:rPr lang="ru-RU" dirty="0" err="1"/>
              <a:t>жылғы</a:t>
            </a:r>
            <a:r>
              <a:rPr lang="ru-RU" dirty="0"/>
              <a:t> </a:t>
            </a:r>
            <a:r>
              <a:rPr lang="ru-RU" dirty="0" err="1"/>
              <a:t>Олимпиададағы</a:t>
            </a:r>
            <a:r>
              <a:rPr lang="ru-RU" dirty="0"/>
              <a:t> </a:t>
            </a:r>
            <a:r>
              <a:rPr lang="ru-RU" dirty="0" err="1"/>
              <a:t>Марафондық</a:t>
            </a:r>
            <a:r>
              <a:rPr lang="ru-RU" dirty="0"/>
              <a:t> </a:t>
            </a:r>
            <a:r>
              <a:rPr lang="ru-RU" dirty="0" err="1"/>
              <a:t>жарыс</a:t>
            </a:r>
            <a:r>
              <a:rPr lang="ru-RU" dirty="0"/>
              <a:t> </a:t>
            </a:r>
            <a:r>
              <a:rPr lang="ru-RU" dirty="0" err="1"/>
              <a:t>кезінде</a:t>
            </a:r>
            <a:r>
              <a:rPr lang="ru-RU" dirty="0"/>
              <a:t> </a:t>
            </a:r>
            <a:r>
              <a:rPr lang="ru-RU" dirty="0" err="1"/>
              <a:t>тіркелді</a:t>
            </a:r>
            <a:r>
              <a:rPr lang="ru-RU" dirty="0"/>
              <a:t>. </a:t>
            </a:r>
            <a:r>
              <a:rPr lang="ru-RU" dirty="0" err="1" smtClean="0"/>
              <a:t>ОныТом</a:t>
            </a:r>
            <a:r>
              <a:rPr lang="ru-RU" dirty="0" smtClean="0"/>
              <a:t> </a:t>
            </a:r>
            <a:r>
              <a:rPr lang="ru-RU" dirty="0" err="1"/>
              <a:t>Хикс</a:t>
            </a:r>
            <a:r>
              <a:rPr lang="ru-RU" dirty="0"/>
              <a:t> </a:t>
            </a:r>
            <a:r>
              <a:rPr lang="ru-RU" dirty="0" err="1"/>
              <a:t>жеңіп</a:t>
            </a:r>
            <a:r>
              <a:rPr lang="ru-RU" dirty="0"/>
              <a:t> </a:t>
            </a:r>
            <a:r>
              <a:rPr lang="ru-RU" dirty="0" err="1"/>
              <a:t>алды</a:t>
            </a:r>
            <a:r>
              <a:rPr lang="ru-RU" dirty="0"/>
              <a:t>, </a:t>
            </a:r>
            <a:r>
              <a:rPr lang="ru-RU" dirty="0" err="1"/>
              <a:t>оған</a:t>
            </a:r>
            <a:r>
              <a:rPr lang="ru-RU" dirty="0"/>
              <a:t> </a:t>
            </a:r>
            <a:r>
              <a:rPr lang="ru-RU" dirty="0" err="1"/>
              <a:t>жаттықтырушылар</a:t>
            </a:r>
            <a:r>
              <a:rPr lang="ru-RU" dirty="0"/>
              <a:t> </a:t>
            </a:r>
            <a:r>
              <a:rPr lang="ru-RU" dirty="0" err="1"/>
              <a:t>стрихниннің</a:t>
            </a:r>
            <a:r>
              <a:rPr lang="ru-RU" dirty="0"/>
              <a:t> </a:t>
            </a:r>
            <a:r>
              <a:rPr lang="ru-RU" dirty="0" err="1"/>
              <a:t>бір</a:t>
            </a:r>
            <a:r>
              <a:rPr lang="ru-RU" dirty="0"/>
              <a:t> </a:t>
            </a:r>
            <a:r>
              <a:rPr lang="ru-RU" dirty="0" err="1"/>
              <a:t>емес</a:t>
            </a:r>
            <a:r>
              <a:rPr lang="ru-RU" dirty="0"/>
              <a:t>, </a:t>
            </a:r>
            <a:r>
              <a:rPr lang="ru-RU" dirty="0" err="1"/>
              <a:t>екі</a:t>
            </a:r>
            <a:r>
              <a:rPr lang="ru-RU" dirty="0"/>
              <a:t> </a:t>
            </a:r>
            <a:r>
              <a:rPr lang="ru-RU" dirty="0" err="1"/>
              <a:t>дозасын</a:t>
            </a:r>
            <a:r>
              <a:rPr lang="ru-RU" dirty="0"/>
              <a:t> </a:t>
            </a:r>
            <a:r>
              <a:rPr lang="ru-RU" dirty="0" err="1"/>
              <a:t>берді</a:t>
            </a:r>
            <a:r>
              <a:rPr lang="ru-RU" dirty="0"/>
              <a:t>, </a:t>
            </a:r>
            <a:r>
              <a:rPr lang="ru-RU" dirty="0" err="1"/>
              <a:t>соңғысын</a:t>
            </a:r>
            <a:r>
              <a:rPr lang="ru-RU" dirty="0"/>
              <a:t> </a:t>
            </a:r>
            <a:r>
              <a:rPr lang="ru-RU" dirty="0" err="1"/>
              <a:t>брендимен</a:t>
            </a:r>
            <a:r>
              <a:rPr lang="ru-RU" dirty="0"/>
              <a:t> </a:t>
            </a:r>
            <a:r>
              <a:rPr lang="ru-RU" dirty="0" err="1"/>
              <a:t>араластырды</a:t>
            </a:r>
            <a:r>
              <a:rPr lang="ru-RU" dirty="0"/>
              <a:t>. </a:t>
            </a:r>
            <a:r>
              <a:rPr lang="ru-RU" dirty="0" err="1"/>
              <a:t>Мәре</a:t>
            </a:r>
            <a:r>
              <a:rPr lang="ru-RU" dirty="0"/>
              <a:t> </a:t>
            </a:r>
            <a:r>
              <a:rPr lang="ru-RU" dirty="0" err="1"/>
              <a:t>сызығында</a:t>
            </a:r>
            <a:r>
              <a:rPr lang="ru-RU" dirty="0"/>
              <a:t> </a:t>
            </a:r>
            <a:r>
              <a:rPr lang="ru-RU" dirty="0" err="1"/>
              <a:t>спортшы</a:t>
            </a:r>
            <a:r>
              <a:rPr lang="ru-RU" dirty="0"/>
              <a:t> </a:t>
            </a:r>
            <a:r>
              <a:rPr lang="ru-RU" dirty="0" err="1"/>
              <a:t>қайтыс</a:t>
            </a:r>
            <a:r>
              <a:rPr lang="ru-RU" dirty="0"/>
              <a:t> </a:t>
            </a:r>
            <a:r>
              <a:rPr lang="ru-RU" dirty="0" err="1"/>
              <a:t>болған</a:t>
            </a:r>
            <a:r>
              <a:rPr lang="ru-RU" dirty="0"/>
              <a:t> </a:t>
            </a:r>
            <a:r>
              <a:rPr lang="ru-RU" dirty="0" err="1"/>
              <a:t>кезде</a:t>
            </a:r>
            <a:r>
              <a:rPr lang="ru-RU" dirty="0"/>
              <a:t> тура </a:t>
            </a:r>
            <a:r>
              <a:rPr lang="ru-RU" dirty="0" err="1"/>
              <a:t>мағынада</a:t>
            </a:r>
            <a:r>
              <a:rPr lang="ru-RU" dirty="0"/>
              <a:t> </a:t>
            </a:r>
            <a:r>
              <a:rPr lang="ru-RU" dirty="0" err="1"/>
              <a:t>болды</a:t>
            </a:r>
            <a:r>
              <a:rPr lang="ru-RU" dirty="0"/>
              <a:t>, </a:t>
            </a:r>
            <a:r>
              <a:rPr lang="ru-RU" dirty="0" err="1"/>
              <a:t>бірақ</a:t>
            </a:r>
            <a:r>
              <a:rPr lang="ru-RU" dirty="0"/>
              <a:t> </a:t>
            </a:r>
            <a:r>
              <a:rPr lang="ru-RU" dirty="0" err="1"/>
              <a:t>жарыста</a:t>
            </a:r>
            <a:r>
              <a:rPr lang="ru-RU" dirty="0"/>
              <a:t> </a:t>
            </a:r>
            <a:r>
              <a:rPr lang="ru-RU" dirty="0" err="1"/>
              <a:t>жеңіске</a:t>
            </a:r>
            <a:r>
              <a:rPr lang="ru-RU" dirty="0"/>
              <a:t> </a:t>
            </a:r>
            <a:r>
              <a:rPr lang="ru-RU" dirty="0" err="1"/>
              <a:t>жетті</a:t>
            </a:r>
            <a:r>
              <a:rPr lang="ru-RU" dirty="0"/>
              <a:t>.</a:t>
            </a:r>
          </a:p>
          <a:p>
            <a:endParaRPr lang="ru-RU" dirty="0"/>
          </a:p>
          <a:p>
            <a:r>
              <a:rPr lang="ru-RU" dirty="0"/>
              <a:t>Стрихнин </a:t>
            </a:r>
            <a:r>
              <a:rPr lang="ru-RU" dirty="0" err="1"/>
              <a:t>бүгінде</a:t>
            </a:r>
            <a:r>
              <a:rPr lang="ru-RU" dirty="0"/>
              <a:t> </a:t>
            </a:r>
            <a:r>
              <a:rPr lang="ru-RU" dirty="0" err="1"/>
              <a:t>спорттық</a:t>
            </a:r>
            <a:r>
              <a:rPr lang="ru-RU" dirty="0"/>
              <a:t> </a:t>
            </a:r>
            <a:r>
              <a:rPr lang="ru-RU" dirty="0" err="1"/>
              <a:t>өнімділікті</a:t>
            </a:r>
            <a:r>
              <a:rPr lang="ru-RU" dirty="0"/>
              <a:t> </a:t>
            </a:r>
            <a:r>
              <a:rPr lang="ru-RU" dirty="0" err="1"/>
              <a:t>жақсарту</a:t>
            </a:r>
            <a:r>
              <a:rPr lang="ru-RU" dirty="0"/>
              <a:t> </a:t>
            </a:r>
            <a:r>
              <a:rPr lang="ru-RU" dirty="0" err="1"/>
              <a:t>үшін</a:t>
            </a:r>
            <a:r>
              <a:rPr lang="ru-RU" dirty="0"/>
              <a:t> </a:t>
            </a:r>
            <a:r>
              <a:rPr lang="ru-RU" dirty="0" err="1"/>
              <a:t>қолданылады</a:t>
            </a:r>
            <a:r>
              <a:rPr lang="ru-RU" dirty="0"/>
              <a:t>, </a:t>
            </a:r>
            <a:r>
              <a:rPr lang="ru-RU" dirty="0" err="1"/>
              <a:t>бірақ</a:t>
            </a:r>
            <a:r>
              <a:rPr lang="ru-RU" dirty="0"/>
              <a:t>, </a:t>
            </a:r>
            <a:r>
              <a:rPr lang="ru-RU" dirty="0" err="1"/>
              <a:t>әрине</a:t>
            </a:r>
            <a:r>
              <a:rPr lang="ru-RU" dirty="0"/>
              <a:t>, </a:t>
            </a:r>
            <a:r>
              <a:rPr lang="ru-RU" dirty="0" err="1"/>
              <a:t>бұрынғыдай</a:t>
            </a:r>
            <a:r>
              <a:rPr lang="ru-RU" dirty="0"/>
              <a:t> </a:t>
            </a:r>
            <a:r>
              <a:rPr lang="ru-RU" dirty="0" err="1"/>
              <a:t>емес</a:t>
            </a:r>
            <a:r>
              <a:rPr lang="ru-RU" dirty="0"/>
              <a:t>. </a:t>
            </a:r>
            <a:r>
              <a:rPr lang="ru-RU" dirty="0" err="1"/>
              <a:t>Бірнеше</a:t>
            </a:r>
            <a:r>
              <a:rPr lang="ru-RU" dirty="0"/>
              <a:t> </a:t>
            </a:r>
            <a:r>
              <a:rPr lang="ru-RU" dirty="0" err="1"/>
              <a:t>жыл</a:t>
            </a:r>
            <a:r>
              <a:rPr lang="ru-RU" dirty="0"/>
              <a:t> </a:t>
            </a:r>
            <a:r>
              <a:rPr lang="ru-RU" dirty="0" err="1"/>
              <a:t>бұрын</a:t>
            </a:r>
            <a:r>
              <a:rPr lang="ru-RU" dirty="0"/>
              <a:t> </a:t>
            </a:r>
            <a:r>
              <a:rPr lang="ru-RU" dirty="0" err="1" smtClean="0"/>
              <a:t>Кырғызстаннан</a:t>
            </a:r>
            <a:r>
              <a:rPr lang="ru-RU" dirty="0" smtClean="0"/>
              <a:t> </a:t>
            </a:r>
            <a:r>
              <a:rPr lang="ru-RU" dirty="0" err="1"/>
              <a:t>келген</a:t>
            </a:r>
            <a:r>
              <a:rPr lang="ru-RU" dirty="0"/>
              <a:t> </a:t>
            </a:r>
            <a:r>
              <a:rPr lang="ru-RU" dirty="0" err="1"/>
              <a:t>ауыр</a:t>
            </a:r>
            <a:r>
              <a:rPr lang="ru-RU" dirty="0"/>
              <a:t> атлет </a:t>
            </a:r>
            <a:r>
              <a:rPr lang="ru-RU" dirty="0" err="1"/>
              <a:t>өзінің</a:t>
            </a:r>
            <a:r>
              <a:rPr lang="ru-RU" dirty="0"/>
              <a:t> </a:t>
            </a:r>
            <a:r>
              <a:rPr lang="ru-RU" dirty="0" err="1"/>
              <a:t>талдауларында</a:t>
            </a:r>
            <a:r>
              <a:rPr lang="ru-RU" dirty="0"/>
              <a:t> </a:t>
            </a:r>
            <a:r>
              <a:rPr lang="ru-RU" dirty="0" err="1"/>
              <a:t>стрихниннің</a:t>
            </a:r>
            <a:r>
              <a:rPr lang="ru-RU" dirty="0"/>
              <a:t> </a:t>
            </a:r>
            <a:r>
              <a:rPr lang="ru-RU" dirty="0" err="1"/>
              <a:t>табылуына</a:t>
            </a:r>
            <a:r>
              <a:rPr lang="ru-RU" dirty="0"/>
              <a:t> </a:t>
            </a:r>
            <a:r>
              <a:rPr lang="ru-RU" dirty="0" err="1"/>
              <a:t>байланысты</a:t>
            </a:r>
            <a:r>
              <a:rPr lang="ru-RU" dirty="0"/>
              <a:t> Олимпиада </a:t>
            </a:r>
            <a:r>
              <a:rPr lang="ru-RU" dirty="0" err="1"/>
              <a:t>медалінен</a:t>
            </a:r>
            <a:r>
              <a:rPr lang="ru-RU" dirty="0"/>
              <a:t> </a:t>
            </a:r>
            <a:r>
              <a:rPr lang="ru-RU" dirty="0" err="1"/>
              <a:t>айырылды</a:t>
            </a:r>
            <a:r>
              <a:rPr lang="ru-RU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83299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title"/>
          </p:nvPr>
        </p:nvSpPr>
        <p:spPr>
          <a:xfrm>
            <a:off x="6790169" y="1998134"/>
            <a:ext cx="4903067" cy="4245648"/>
          </a:xfrm>
        </p:spPr>
        <p:txBody>
          <a:bodyPr>
            <a:normAutofit/>
          </a:bodyPr>
          <a:lstStyle/>
          <a:p>
            <a:r>
              <a:rPr lang="ru-RU" sz="2400" dirty="0" err="1">
                <a:solidFill>
                  <a:schemeClr val="tx1"/>
                </a:solidFill>
              </a:rPr>
              <a:t>Удың</a:t>
            </a:r>
            <a:r>
              <a:rPr lang="ru-RU" sz="2400" dirty="0">
                <a:solidFill>
                  <a:schemeClr val="tx1"/>
                </a:solidFill>
              </a:rPr>
              <a:t> аз </a:t>
            </a:r>
            <a:r>
              <a:rPr lang="ru-RU" sz="2400" dirty="0" err="1">
                <a:solidFill>
                  <a:schemeClr val="tx1"/>
                </a:solidFill>
              </a:rPr>
              <a:t>мөлшерінде</a:t>
            </a:r>
            <a:r>
              <a:rPr lang="ru-RU" sz="2400" dirty="0">
                <a:solidFill>
                  <a:schemeClr val="tx1"/>
                </a:solidFill>
              </a:rPr>
              <a:t> (0,005–0,01 г) </a:t>
            </a:r>
            <a:r>
              <a:rPr lang="ru-RU" sz="2400" dirty="0" err="1">
                <a:solidFill>
                  <a:schemeClr val="tx1"/>
                </a:solidFill>
              </a:rPr>
              <a:t>стрихнинмен</a:t>
            </a:r>
            <a:r>
              <a:rPr lang="ru-RU" sz="2400" dirty="0">
                <a:solidFill>
                  <a:schemeClr val="tx1"/>
                </a:solidFill>
              </a:rPr>
              <a:t> </a:t>
            </a:r>
            <a:r>
              <a:rPr lang="ru-RU" sz="2400" dirty="0" err="1">
                <a:solidFill>
                  <a:schemeClr val="tx1"/>
                </a:solidFill>
              </a:rPr>
              <a:t>уланудың</a:t>
            </a:r>
            <a:r>
              <a:rPr lang="ru-RU" sz="2400" dirty="0">
                <a:solidFill>
                  <a:schemeClr val="tx1"/>
                </a:solidFill>
              </a:rPr>
              <a:t> </a:t>
            </a:r>
            <a:r>
              <a:rPr lang="ru-RU" sz="2400" dirty="0" err="1">
                <a:solidFill>
                  <a:schemeClr val="tx1"/>
                </a:solidFill>
              </a:rPr>
              <a:t>белгілері</a:t>
            </a:r>
            <a:r>
              <a:rPr lang="ru-RU" sz="2400" dirty="0">
                <a:solidFill>
                  <a:schemeClr val="tx1"/>
                </a:solidFill>
              </a:rPr>
              <a:t> </a:t>
            </a:r>
            <a:r>
              <a:rPr lang="ru-RU" sz="2400" dirty="0" err="1">
                <a:solidFill>
                  <a:schemeClr val="tx1"/>
                </a:solidFill>
              </a:rPr>
              <a:t>келесідей</a:t>
            </a:r>
            <a:r>
              <a:rPr lang="ru-RU" sz="2400" dirty="0">
                <a:solidFill>
                  <a:schemeClr val="tx1"/>
                </a:solidFill>
              </a:rPr>
              <a:t>:</a:t>
            </a:r>
            <a:br>
              <a:rPr lang="ru-RU" sz="2400" dirty="0">
                <a:solidFill>
                  <a:schemeClr val="tx1"/>
                </a:solidFill>
              </a:rPr>
            </a:br>
            <a:r>
              <a:rPr lang="ru-RU" sz="2400" dirty="0">
                <a:solidFill>
                  <a:schemeClr val="tx1"/>
                </a:solidFill>
              </a:rPr>
              <a:t/>
            </a:r>
            <a:br>
              <a:rPr lang="ru-RU" sz="2400" dirty="0">
                <a:solidFill>
                  <a:schemeClr val="tx1"/>
                </a:solidFill>
              </a:rPr>
            </a:br>
            <a:r>
              <a:rPr lang="ru-RU" sz="2400" dirty="0" err="1">
                <a:solidFill>
                  <a:schemeClr val="tx1"/>
                </a:solidFill>
              </a:rPr>
              <a:t>қатты</a:t>
            </a:r>
            <a:r>
              <a:rPr lang="ru-RU" sz="2400" dirty="0">
                <a:solidFill>
                  <a:schemeClr val="tx1"/>
                </a:solidFill>
              </a:rPr>
              <a:t> </a:t>
            </a:r>
            <a:r>
              <a:rPr lang="ru-RU" sz="2400" dirty="0" err="1">
                <a:solidFill>
                  <a:schemeClr val="tx1"/>
                </a:solidFill>
              </a:rPr>
              <a:t>мазасыздық</a:t>
            </a:r>
            <a:r>
              <a:rPr lang="ru-RU" sz="2400" dirty="0">
                <a:solidFill>
                  <a:schemeClr val="tx1"/>
                </a:solidFill>
              </a:rPr>
              <a:t>;</a:t>
            </a:r>
            <a:br>
              <a:rPr lang="ru-RU" sz="2400" dirty="0">
                <a:solidFill>
                  <a:schemeClr val="tx1"/>
                </a:solidFill>
              </a:rPr>
            </a:br>
            <a:r>
              <a:rPr lang="ru-RU" sz="2400" dirty="0" err="1">
                <a:solidFill>
                  <a:schemeClr val="tx1"/>
                </a:solidFill>
              </a:rPr>
              <a:t>мойын</a:t>
            </a:r>
            <a:r>
              <a:rPr lang="ru-RU" sz="2400" dirty="0">
                <a:solidFill>
                  <a:schemeClr val="tx1"/>
                </a:solidFill>
              </a:rPr>
              <a:t> </a:t>
            </a:r>
            <a:r>
              <a:rPr lang="ru-RU" sz="2400" dirty="0" err="1">
                <a:solidFill>
                  <a:schemeClr val="tx1"/>
                </a:solidFill>
              </a:rPr>
              <a:t>бұлшықеттері</a:t>
            </a:r>
            <a:r>
              <a:rPr lang="ru-RU" sz="2400" dirty="0">
                <a:solidFill>
                  <a:schemeClr val="tx1"/>
                </a:solidFill>
              </a:rPr>
              <a:t> мен </a:t>
            </a:r>
            <a:r>
              <a:rPr lang="ru-RU" sz="2400" dirty="0" err="1">
                <a:solidFill>
                  <a:schemeClr val="tx1"/>
                </a:solidFill>
              </a:rPr>
              <a:t>шайнау</a:t>
            </a:r>
            <a:r>
              <a:rPr lang="ru-RU" sz="2400" dirty="0">
                <a:solidFill>
                  <a:schemeClr val="tx1"/>
                </a:solidFill>
              </a:rPr>
              <a:t> </a:t>
            </a:r>
            <a:r>
              <a:rPr lang="ru-RU" sz="2400" dirty="0" err="1">
                <a:solidFill>
                  <a:schemeClr val="tx1"/>
                </a:solidFill>
              </a:rPr>
              <a:t>бұлшықеттерін</a:t>
            </a:r>
            <a:r>
              <a:rPr lang="ru-RU" sz="2400" dirty="0">
                <a:solidFill>
                  <a:schemeClr val="tx1"/>
                </a:solidFill>
              </a:rPr>
              <a:t> </a:t>
            </a:r>
            <a:r>
              <a:rPr lang="ru-RU" sz="2400" dirty="0" err="1">
                <a:solidFill>
                  <a:schemeClr val="tx1"/>
                </a:solidFill>
              </a:rPr>
              <a:t>қатайту</a:t>
            </a:r>
            <a:r>
              <a:rPr lang="ru-RU" sz="2400" dirty="0">
                <a:solidFill>
                  <a:schemeClr val="tx1"/>
                </a:solidFill>
              </a:rPr>
              <a:t> </a:t>
            </a:r>
            <a:r>
              <a:rPr lang="ru-RU" sz="2400" dirty="0" err="1">
                <a:solidFill>
                  <a:schemeClr val="tx1"/>
                </a:solidFill>
              </a:rPr>
              <a:t>және</a:t>
            </a:r>
            <a:r>
              <a:rPr lang="ru-RU" sz="2400" dirty="0">
                <a:solidFill>
                  <a:schemeClr val="tx1"/>
                </a:solidFill>
              </a:rPr>
              <a:t> </a:t>
            </a:r>
            <a:r>
              <a:rPr lang="ru-RU" sz="2400" dirty="0" err="1">
                <a:solidFill>
                  <a:schemeClr val="tx1"/>
                </a:solidFill>
              </a:rPr>
              <a:t>қатайту</a:t>
            </a:r>
            <a:r>
              <a:rPr lang="ru-RU" sz="2400" dirty="0">
                <a:solidFill>
                  <a:schemeClr val="tx1"/>
                </a:solidFill>
              </a:rPr>
              <a:t> </a:t>
            </a:r>
            <a:r>
              <a:rPr lang="ru-RU" sz="2400" dirty="0" err="1">
                <a:solidFill>
                  <a:schemeClr val="tx1"/>
                </a:solidFill>
              </a:rPr>
              <a:t>сезімі</a:t>
            </a:r>
            <a:r>
              <a:rPr lang="ru-RU" sz="2400" dirty="0">
                <a:solidFill>
                  <a:schemeClr val="tx1"/>
                </a:solidFill>
              </a:rPr>
              <a:t>;</a:t>
            </a:r>
            <a:br>
              <a:rPr lang="ru-RU" sz="2400" dirty="0">
                <a:solidFill>
                  <a:schemeClr val="tx1"/>
                </a:solidFill>
              </a:rPr>
            </a:br>
            <a:r>
              <a:rPr lang="ru-RU" sz="2400" dirty="0" err="1">
                <a:solidFill>
                  <a:schemeClr val="tx1"/>
                </a:solidFill>
              </a:rPr>
              <a:t>жұтылу</a:t>
            </a:r>
            <a:r>
              <a:rPr lang="ru-RU" sz="2400" dirty="0">
                <a:solidFill>
                  <a:schemeClr val="tx1"/>
                </a:solidFill>
              </a:rPr>
              <a:t> </a:t>
            </a:r>
            <a:r>
              <a:rPr lang="ru-RU" sz="2400" dirty="0" err="1">
                <a:solidFill>
                  <a:schemeClr val="tx1"/>
                </a:solidFill>
              </a:rPr>
              <a:t>қиындықтары</a:t>
            </a:r>
            <a:r>
              <a:rPr lang="ru-RU" sz="2400" dirty="0">
                <a:solidFill>
                  <a:schemeClr val="tx1"/>
                </a:solidFill>
              </a:rPr>
              <a:t>;</a:t>
            </a:r>
            <a:br>
              <a:rPr lang="ru-RU" sz="2400" dirty="0">
                <a:solidFill>
                  <a:schemeClr val="tx1"/>
                </a:solidFill>
              </a:rPr>
            </a:br>
            <a:r>
              <a:rPr lang="ru-RU" sz="2400" dirty="0" err="1">
                <a:solidFill>
                  <a:schemeClr val="tx1"/>
                </a:solidFill>
              </a:rPr>
              <a:t>бұлшықет</a:t>
            </a:r>
            <a:r>
              <a:rPr lang="ru-RU" sz="2400" dirty="0">
                <a:solidFill>
                  <a:schemeClr val="tx1"/>
                </a:solidFill>
              </a:rPr>
              <a:t> треморы;</a:t>
            </a:r>
            <a:br>
              <a:rPr lang="ru-RU" sz="2400" dirty="0">
                <a:solidFill>
                  <a:schemeClr val="tx1"/>
                </a:solidFill>
              </a:rPr>
            </a:br>
            <a:r>
              <a:rPr lang="ru-RU" sz="2400" dirty="0" err="1">
                <a:solidFill>
                  <a:schemeClr val="tx1"/>
                </a:solidFill>
              </a:rPr>
              <a:t>тітіркендіргіштерге</a:t>
            </a:r>
            <a:r>
              <a:rPr lang="ru-RU" sz="2400" dirty="0">
                <a:solidFill>
                  <a:schemeClr val="tx1"/>
                </a:solidFill>
              </a:rPr>
              <a:t> </a:t>
            </a:r>
            <a:r>
              <a:rPr lang="ru-RU" sz="2400" dirty="0" err="1">
                <a:solidFill>
                  <a:schemeClr val="tx1"/>
                </a:solidFill>
              </a:rPr>
              <a:t>жоғары</a:t>
            </a:r>
            <a:r>
              <a:rPr lang="ru-RU" sz="2400" dirty="0">
                <a:solidFill>
                  <a:schemeClr val="tx1"/>
                </a:solidFill>
              </a:rPr>
              <a:t> </a:t>
            </a:r>
            <a:r>
              <a:rPr lang="ru-RU" sz="2400" dirty="0" err="1">
                <a:solidFill>
                  <a:schemeClr val="tx1"/>
                </a:solidFill>
              </a:rPr>
              <a:t>сезімталдық</a:t>
            </a:r>
            <a:r>
              <a:rPr lang="ru-RU" sz="2400" dirty="0">
                <a:solidFill>
                  <a:schemeClr val="tx1"/>
                </a:solidFill>
              </a:rPr>
              <a:t> (</a:t>
            </a:r>
            <a:r>
              <a:rPr lang="ru-RU" sz="2400" dirty="0" err="1">
                <a:solidFill>
                  <a:schemeClr val="tx1"/>
                </a:solidFill>
              </a:rPr>
              <a:t>Жарық</a:t>
            </a:r>
            <a:r>
              <a:rPr lang="ru-RU" sz="2400" dirty="0">
                <a:solidFill>
                  <a:schemeClr val="tx1"/>
                </a:solidFill>
              </a:rPr>
              <a:t>, </a:t>
            </a:r>
            <a:r>
              <a:rPr lang="ru-RU" sz="2400" dirty="0" err="1">
                <a:solidFill>
                  <a:schemeClr val="tx1"/>
                </a:solidFill>
              </a:rPr>
              <a:t>дыбыс</a:t>
            </a:r>
            <a:r>
              <a:rPr lang="ru-RU" sz="2400" dirty="0">
                <a:solidFill>
                  <a:schemeClr val="tx1"/>
                </a:solidFill>
              </a:rPr>
              <a:t>, </a:t>
            </a:r>
            <a:r>
              <a:rPr lang="ru-RU" sz="2400" dirty="0" err="1">
                <a:solidFill>
                  <a:schemeClr val="tx1"/>
                </a:solidFill>
              </a:rPr>
              <a:t>жанасу</a:t>
            </a:r>
            <a:r>
              <a:rPr lang="ru-RU" sz="2400" dirty="0">
                <a:solidFill>
                  <a:schemeClr val="tx1"/>
                </a:solidFill>
              </a:rPr>
              <a:t> </a:t>
            </a:r>
            <a:r>
              <a:rPr lang="ru-RU" sz="2400" dirty="0" err="1">
                <a:solidFill>
                  <a:schemeClr val="tx1"/>
                </a:solidFill>
              </a:rPr>
              <a:t>және</a:t>
            </a:r>
            <a:r>
              <a:rPr lang="ru-RU" sz="2400" dirty="0">
                <a:solidFill>
                  <a:schemeClr val="tx1"/>
                </a:solidFill>
              </a:rPr>
              <a:t> т. б.);</a:t>
            </a:r>
            <a:br>
              <a:rPr lang="ru-RU" sz="2400" dirty="0">
                <a:solidFill>
                  <a:schemeClr val="tx1"/>
                </a:solidFill>
              </a:rPr>
            </a:br>
            <a:r>
              <a:rPr lang="ru-RU" sz="2400" dirty="0" err="1">
                <a:solidFill>
                  <a:schemeClr val="tx1"/>
                </a:solidFill>
              </a:rPr>
              <a:t>тыныс</a:t>
            </a:r>
            <a:r>
              <a:rPr lang="ru-RU" sz="2400" dirty="0">
                <a:solidFill>
                  <a:schemeClr val="tx1"/>
                </a:solidFill>
              </a:rPr>
              <a:t> </a:t>
            </a:r>
            <a:r>
              <a:rPr lang="ru-RU" sz="2400" dirty="0" err="1">
                <a:solidFill>
                  <a:schemeClr val="tx1"/>
                </a:solidFill>
              </a:rPr>
              <a:t>алудың</a:t>
            </a:r>
            <a:r>
              <a:rPr lang="ru-RU" sz="2400" dirty="0">
                <a:solidFill>
                  <a:schemeClr val="tx1"/>
                </a:solidFill>
              </a:rPr>
              <a:t> </a:t>
            </a:r>
            <a:r>
              <a:rPr lang="ru-RU" sz="2400" dirty="0" err="1">
                <a:solidFill>
                  <a:schemeClr val="tx1"/>
                </a:solidFill>
              </a:rPr>
              <a:t>қиындауы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397164" y="1998133"/>
            <a:ext cx="5975927" cy="4587394"/>
          </a:xfrm>
        </p:spPr>
        <p:txBody>
          <a:bodyPr>
            <a:noAutofit/>
          </a:bodyPr>
          <a:lstStyle/>
          <a:p>
            <a:r>
              <a:rPr lang="ru-RU" sz="2000" dirty="0" err="1"/>
              <a:t>Денеге</a:t>
            </a:r>
            <a:r>
              <a:rPr lang="ru-RU" sz="2000" dirty="0"/>
              <a:t> 0,03 г </a:t>
            </a:r>
            <a:r>
              <a:rPr lang="ru-RU" sz="2000" dirty="0" err="1"/>
              <a:t>немесе</a:t>
            </a:r>
            <a:r>
              <a:rPr lang="ru-RU" sz="2000" dirty="0"/>
              <a:t> </a:t>
            </a:r>
            <a:r>
              <a:rPr lang="ru-RU" sz="2000" dirty="0" err="1"/>
              <a:t>одан</a:t>
            </a:r>
            <a:r>
              <a:rPr lang="ru-RU" sz="2000" dirty="0"/>
              <a:t> да </a:t>
            </a:r>
            <a:r>
              <a:rPr lang="ru-RU" sz="2000" dirty="0" err="1"/>
              <a:t>көп</a:t>
            </a:r>
            <a:r>
              <a:rPr lang="ru-RU" sz="2000" dirty="0"/>
              <a:t> стрихнин </a:t>
            </a:r>
            <a:r>
              <a:rPr lang="ru-RU" sz="2000" dirty="0" err="1"/>
              <a:t>түскен</a:t>
            </a:r>
            <a:r>
              <a:rPr lang="ru-RU" sz="2000" dirty="0"/>
              <a:t> </a:t>
            </a:r>
            <a:r>
              <a:rPr lang="ru-RU" sz="2000" dirty="0" err="1"/>
              <a:t>кезде</a:t>
            </a:r>
            <a:r>
              <a:rPr lang="ru-RU" sz="2000" dirty="0"/>
              <a:t> </a:t>
            </a:r>
            <a:r>
              <a:rPr lang="ru-RU" sz="2000" dirty="0" err="1"/>
              <a:t>келесі</a:t>
            </a:r>
            <a:r>
              <a:rPr lang="ru-RU" sz="2000" dirty="0"/>
              <a:t> </a:t>
            </a:r>
            <a:r>
              <a:rPr lang="ru-RU" sz="2000" dirty="0" err="1"/>
              <a:t>белгілер</a:t>
            </a:r>
            <a:r>
              <a:rPr lang="ru-RU" sz="2000" dirty="0"/>
              <a:t> </a:t>
            </a:r>
            <a:r>
              <a:rPr lang="ru-RU" sz="2000" dirty="0" err="1"/>
              <a:t>байқалады</a:t>
            </a:r>
            <a:r>
              <a:rPr lang="ru-RU" sz="2000" dirty="0" smtClean="0"/>
              <a:t>:</a:t>
            </a:r>
          </a:p>
          <a:p>
            <a:r>
              <a:rPr lang="ru-RU" sz="2000" dirty="0" smtClean="0"/>
              <a:t> </a:t>
            </a:r>
            <a:r>
              <a:rPr lang="ru-RU" sz="2000" dirty="0" err="1"/>
              <a:t>аздап</a:t>
            </a:r>
            <a:r>
              <a:rPr lang="ru-RU" sz="2000" dirty="0"/>
              <a:t> </a:t>
            </a:r>
            <a:r>
              <a:rPr lang="ru-RU" sz="2000" dirty="0" err="1"/>
              <a:t>тітіркенуге</a:t>
            </a:r>
            <a:r>
              <a:rPr lang="ru-RU" sz="2000" dirty="0"/>
              <a:t> </a:t>
            </a:r>
            <a:r>
              <a:rPr lang="ru-RU" sz="2000" dirty="0" err="1"/>
              <a:t>жауап</a:t>
            </a:r>
            <a:r>
              <a:rPr lang="ru-RU" sz="2000" dirty="0"/>
              <a:t> </a:t>
            </a:r>
            <a:r>
              <a:rPr lang="ru-RU" sz="2000" dirty="0" err="1"/>
              <a:t>ретінде</a:t>
            </a:r>
            <a:r>
              <a:rPr lang="ru-RU" sz="2000" dirty="0"/>
              <a:t> </a:t>
            </a:r>
            <a:r>
              <a:rPr lang="ru-RU" sz="2000" dirty="0" err="1"/>
              <a:t>тетаникалық</a:t>
            </a:r>
            <a:r>
              <a:rPr lang="ru-RU" sz="2000" dirty="0"/>
              <a:t> </a:t>
            </a:r>
            <a:r>
              <a:rPr lang="ru-RU" sz="2000" dirty="0" err="1"/>
              <a:t>құрысулар</a:t>
            </a:r>
            <a:r>
              <a:rPr lang="ru-RU" sz="2000" dirty="0"/>
              <a:t>;</a:t>
            </a:r>
          </a:p>
          <a:p>
            <a:r>
              <a:rPr lang="ru-RU" sz="2000" dirty="0" err="1"/>
              <a:t>қорқынышты</a:t>
            </a:r>
            <a:r>
              <a:rPr lang="ru-RU" sz="2000" dirty="0"/>
              <a:t> </a:t>
            </a:r>
            <a:r>
              <a:rPr lang="ru-RU" sz="2000" dirty="0" err="1"/>
              <a:t>қорқыныш</a:t>
            </a:r>
            <a:r>
              <a:rPr lang="ru-RU" sz="2000" dirty="0"/>
              <a:t> </a:t>
            </a:r>
            <a:r>
              <a:rPr lang="ru-RU" sz="2000" dirty="0" err="1"/>
              <a:t>сезімі</a:t>
            </a:r>
            <a:r>
              <a:rPr lang="ru-RU" sz="2000" dirty="0"/>
              <a:t>;</a:t>
            </a:r>
          </a:p>
          <a:p>
            <a:r>
              <a:rPr lang="ru-RU" sz="2000" dirty="0" err="1"/>
              <a:t>фотопсия-көздің</a:t>
            </a:r>
            <a:r>
              <a:rPr lang="ru-RU" sz="2000" dirty="0"/>
              <a:t> </a:t>
            </a:r>
            <a:r>
              <a:rPr lang="ru-RU" sz="2000" dirty="0" err="1"/>
              <a:t>алдында</a:t>
            </a:r>
            <a:r>
              <a:rPr lang="ru-RU" sz="2000" dirty="0"/>
              <a:t> </a:t>
            </a:r>
            <a:r>
              <a:rPr lang="ru-RU" sz="2000" dirty="0" err="1"/>
              <a:t>жарқын</a:t>
            </a:r>
            <a:r>
              <a:rPr lang="ru-RU" sz="2000" dirty="0"/>
              <a:t> </a:t>
            </a:r>
            <a:r>
              <a:rPr lang="ru-RU" sz="2000" dirty="0" err="1"/>
              <a:t>жарқылдың</a:t>
            </a:r>
            <a:r>
              <a:rPr lang="ru-RU" sz="2000" dirty="0"/>
              <a:t> </a:t>
            </a:r>
            <a:r>
              <a:rPr lang="ru-RU" sz="2000" dirty="0" err="1"/>
              <a:t>пайда</a:t>
            </a:r>
            <a:r>
              <a:rPr lang="ru-RU" sz="2000" dirty="0"/>
              <a:t> </a:t>
            </a:r>
            <a:r>
              <a:rPr lang="ru-RU" sz="2000" dirty="0" err="1"/>
              <a:t>болуы</a:t>
            </a:r>
            <a:r>
              <a:rPr lang="ru-RU" sz="2000" dirty="0"/>
              <a:t>;</a:t>
            </a:r>
          </a:p>
          <a:p>
            <a:r>
              <a:rPr lang="ru-RU" sz="2000" dirty="0" err="1"/>
              <a:t>бұлыңғыр</a:t>
            </a:r>
            <a:r>
              <a:rPr lang="ru-RU" sz="2000" dirty="0"/>
              <a:t> сана;</a:t>
            </a:r>
          </a:p>
          <a:p>
            <a:r>
              <a:rPr lang="ru-RU" sz="2000" dirty="0" err="1"/>
              <a:t>еріксіз</a:t>
            </a:r>
            <a:r>
              <a:rPr lang="ru-RU" sz="2000" dirty="0"/>
              <a:t> </a:t>
            </a:r>
            <a:r>
              <a:rPr lang="ru-RU" sz="2000" dirty="0" err="1"/>
              <a:t>зәр</a:t>
            </a:r>
            <a:r>
              <a:rPr lang="ru-RU" sz="2000" dirty="0"/>
              <a:t> </a:t>
            </a:r>
            <a:r>
              <a:rPr lang="ru-RU" sz="2000" dirty="0" err="1"/>
              <a:t>шығару</a:t>
            </a:r>
            <a:r>
              <a:rPr lang="ru-RU" sz="2000" dirty="0"/>
              <a:t> </a:t>
            </a:r>
            <a:r>
              <a:rPr lang="ru-RU" sz="2000" dirty="0" err="1"/>
              <a:t>және</a:t>
            </a:r>
            <a:r>
              <a:rPr lang="ru-RU" sz="2000" dirty="0"/>
              <a:t> дефекация;</a:t>
            </a:r>
          </a:p>
          <a:p>
            <a:r>
              <a:rPr lang="ru-RU" sz="2000" dirty="0"/>
              <a:t>бет, </a:t>
            </a:r>
            <a:r>
              <a:rPr lang="ru-RU" sz="2000" dirty="0" err="1"/>
              <a:t>қол</a:t>
            </a:r>
            <a:r>
              <a:rPr lang="ru-RU" sz="2000" dirty="0"/>
              <a:t>, </a:t>
            </a:r>
            <a:r>
              <a:rPr lang="ru-RU" sz="2000" dirty="0" err="1"/>
              <a:t>тыныс</a:t>
            </a:r>
            <a:r>
              <a:rPr lang="ru-RU" sz="2000" dirty="0"/>
              <a:t> </a:t>
            </a:r>
            <a:r>
              <a:rPr lang="ru-RU" sz="2000" dirty="0" err="1"/>
              <a:t>алу</a:t>
            </a:r>
            <a:r>
              <a:rPr lang="ru-RU" sz="2000" dirty="0"/>
              <a:t> </a:t>
            </a:r>
            <a:r>
              <a:rPr lang="ru-RU" sz="2000" dirty="0" err="1"/>
              <a:t>бұлшықеттерінің</a:t>
            </a:r>
            <a:r>
              <a:rPr lang="ru-RU" sz="2000" dirty="0"/>
              <a:t> </a:t>
            </a:r>
            <a:r>
              <a:rPr lang="ru-RU" sz="2000" dirty="0" err="1"/>
              <a:t>ең</a:t>
            </a:r>
            <a:r>
              <a:rPr lang="ru-RU" sz="2000" dirty="0"/>
              <a:t> </a:t>
            </a:r>
            <a:r>
              <a:rPr lang="ru-RU" sz="2000" dirty="0" err="1"/>
              <a:t>күшті</a:t>
            </a:r>
            <a:r>
              <a:rPr lang="ru-RU" sz="2000" dirty="0"/>
              <a:t> </a:t>
            </a:r>
            <a:r>
              <a:rPr lang="ru-RU" sz="2000" dirty="0" err="1"/>
              <a:t>жиырылуы</a:t>
            </a:r>
            <a:r>
              <a:rPr lang="ru-RU" sz="2000" dirty="0"/>
              <a:t>.</a:t>
            </a:r>
            <a:endParaRPr lang="en-US" sz="2000" dirty="0"/>
          </a:p>
        </p:txBody>
      </p:sp>
      <p:sp>
        <p:nvSpPr>
          <p:cNvPr id="6" name="Объект 5"/>
          <p:cNvSpPr>
            <a:spLocks noGrp="1"/>
          </p:cNvSpPr>
          <p:nvPr>
            <p:ph sz="half" idx="2"/>
          </p:nvPr>
        </p:nvSpPr>
        <p:spPr>
          <a:xfrm>
            <a:off x="1422401" y="570625"/>
            <a:ext cx="8903854" cy="1150419"/>
          </a:xfrm>
        </p:spPr>
        <p:txBody>
          <a:bodyPr>
            <a:normAutofit/>
          </a:bodyPr>
          <a:lstStyle/>
          <a:p>
            <a:r>
              <a:rPr lang="kk-KZ" sz="3600" dirty="0" smtClean="0"/>
              <a:t>Стрихнин қолданғаннан кейінгі белгілер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7840394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k-KZ" dirty="0" smtClean="0">
                <a:solidFill>
                  <a:schemeClr val="tx1"/>
                </a:solidFill>
              </a:rPr>
              <a:t>Том Хикс 1904 жыл </a:t>
            </a:r>
            <a:r>
              <a:rPr lang="ru-RU" dirty="0" smtClean="0">
                <a:solidFill>
                  <a:schemeClr val="tx1"/>
                </a:solidFill>
              </a:rPr>
              <a:t>Сент-Луис 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9" name="Объект 8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6447" y="2157731"/>
            <a:ext cx="10863551" cy="4184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6973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93528" y="424874"/>
            <a:ext cx="10753725" cy="1634835"/>
          </a:xfrm>
        </p:spPr>
        <p:txBody>
          <a:bodyPr>
            <a:normAutofit lnSpcReduction="10000"/>
          </a:bodyPr>
          <a:lstStyle/>
          <a:p>
            <a:r>
              <a:rPr lang="ru-RU" dirty="0"/>
              <a:t>Стрихнин </a:t>
            </a:r>
            <a:r>
              <a:rPr lang="ru-RU" dirty="0" err="1"/>
              <a:t>допингке</a:t>
            </a:r>
            <a:r>
              <a:rPr lang="ru-RU" dirty="0"/>
              <a:t> </a:t>
            </a:r>
            <a:r>
              <a:rPr lang="ru-RU" dirty="0" err="1"/>
              <a:t>қарсы</a:t>
            </a:r>
            <a:r>
              <a:rPr lang="ru-RU" dirty="0"/>
              <a:t> </a:t>
            </a:r>
            <a:r>
              <a:rPr lang="ru-RU" dirty="0" err="1"/>
              <a:t>ережелерді</a:t>
            </a:r>
            <a:r>
              <a:rPr lang="ru-RU" dirty="0"/>
              <a:t> </a:t>
            </a:r>
            <a:r>
              <a:rPr lang="ru-RU" dirty="0" err="1"/>
              <a:t>бұзуға</a:t>
            </a:r>
            <a:r>
              <a:rPr lang="ru-RU" dirty="0"/>
              <a:t> </a:t>
            </a:r>
            <a:r>
              <a:rPr lang="ru-RU" dirty="0" err="1"/>
              <a:t>және</a:t>
            </a:r>
            <a:r>
              <a:rPr lang="ru-RU" dirty="0"/>
              <a:t> допинг-</a:t>
            </a:r>
            <a:r>
              <a:rPr lang="ru-RU" dirty="0" err="1"/>
              <a:t>бақылауды</a:t>
            </a:r>
            <a:r>
              <a:rPr lang="ru-RU" dirty="0"/>
              <a:t> </a:t>
            </a:r>
            <a:r>
              <a:rPr lang="ru-RU" dirty="0" err="1"/>
              <a:t>жүргізу</a:t>
            </a:r>
            <a:r>
              <a:rPr lang="ru-RU" dirty="0"/>
              <a:t> </a:t>
            </a:r>
            <a:r>
              <a:rPr lang="ru-RU" dirty="0" err="1"/>
              <a:t>кезінде</a:t>
            </a:r>
            <a:r>
              <a:rPr lang="ru-RU" dirty="0"/>
              <a:t> </a:t>
            </a:r>
            <a:r>
              <a:rPr lang="ru-RU" dirty="0" err="1"/>
              <a:t>оң</a:t>
            </a:r>
            <a:r>
              <a:rPr lang="ru-RU" dirty="0"/>
              <a:t> </a:t>
            </a:r>
            <a:r>
              <a:rPr lang="ru-RU" dirty="0" err="1"/>
              <a:t>нәтижеге</a:t>
            </a:r>
            <a:r>
              <a:rPr lang="ru-RU" dirty="0"/>
              <a:t> </a:t>
            </a:r>
            <a:r>
              <a:rPr lang="ru-RU" dirty="0" err="1"/>
              <a:t>әкелуі</a:t>
            </a:r>
            <a:r>
              <a:rPr lang="ru-RU" dirty="0"/>
              <a:t> </a:t>
            </a:r>
            <a:r>
              <a:rPr lang="ru-RU" dirty="0" err="1"/>
              <a:t>мүмкін</a:t>
            </a:r>
            <a:r>
              <a:rPr lang="ru-RU" dirty="0"/>
              <a:t>.</a:t>
            </a:r>
          </a:p>
          <a:p>
            <a:endParaRPr lang="ru-RU" dirty="0"/>
          </a:p>
          <a:p>
            <a:r>
              <a:rPr lang="ru-RU" dirty="0"/>
              <a:t>Стрихнин </a:t>
            </a:r>
            <a:r>
              <a:rPr lang="ru-RU" dirty="0" err="1"/>
              <a:t>тыйым</a:t>
            </a:r>
            <a:r>
              <a:rPr lang="ru-RU" dirty="0"/>
              <a:t> </a:t>
            </a:r>
            <a:r>
              <a:rPr lang="ru-RU" dirty="0" err="1"/>
              <a:t>салынған</a:t>
            </a:r>
            <a:r>
              <a:rPr lang="ru-RU" dirty="0"/>
              <a:t> </a:t>
            </a:r>
            <a:r>
              <a:rPr lang="en-US" dirty="0"/>
              <a:t>WADA </a:t>
            </a:r>
            <a:r>
              <a:rPr lang="ru-RU" dirty="0" err="1"/>
              <a:t>тізімінің</a:t>
            </a:r>
            <a:r>
              <a:rPr lang="ru-RU" dirty="0"/>
              <a:t> </a:t>
            </a:r>
            <a:r>
              <a:rPr lang="en-US" dirty="0"/>
              <a:t>S6 "</a:t>
            </a:r>
            <a:r>
              <a:rPr lang="ru-RU" dirty="0" err="1"/>
              <a:t>стимуляторлары</a:t>
            </a:r>
            <a:r>
              <a:rPr lang="ru-RU" dirty="0"/>
              <a:t>" </a:t>
            </a:r>
            <a:r>
              <a:rPr lang="ru-RU" dirty="0" err="1"/>
              <a:t>класына</a:t>
            </a:r>
            <a:r>
              <a:rPr lang="ru-RU" dirty="0"/>
              <a:t> </a:t>
            </a:r>
            <a:r>
              <a:rPr lang="ru-RU" dirty="0" err="1" smtClean="0"/>
              <a:t>жатады</a:t>
            </a:r>
            <a:r>
              <a:rPr lang="ru-RU" dirty="0" smtClean="0"/>
              <a:t>.</a:t>
            </a:r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327" y="2540000"/>
            <a:ext cx="10381673" cy="3861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747327"/>
      </p:ext>
    </p:extLst>
  </p:cSld>
  <p:clrMapOvr>
    <a:masterClrMapping/>
  </p:clrMapOvr>
</p:sld>
</file>

<file path=ppt/theme/theme1.xml><?xml version="1.0" encoding="utf-8"?>
<a:theme xmlns:a="http://schemas.openxmlformats.org/drawingml/2006/main" name="Метрополия">
  <a:themeElements>
    <a:clrScheme name="Метрополия">
      <a:dk1>
        <a:sysClr val="windowText" lastClr="000000"/>
      </a:dk1>
      <a:lt1>
        <a:sysClr val="window" lastClr="FFFFFF"/>
      </a:lt1>
      <a:dk2>
        <a:srgbClr val="162F33"/>
      </a:dk2>
      <a:lt2>
        <a:srgbClr val="EAF0E0"/>
      </a:lt2>
      <a:accent1>
        <a:srgbClr val="50B4C8"/>
      </a:accent1>
      <a:accent2>
        <a:srgbClr val="A8B97F"/>
      </a:accent2>
      <a:accent3>
        <a:srgbClr val="9B9256"/>
      </a:accent3>
      <a:accent4>
        <a:srgbClr val="657689"/>
      </a:accent4>
      <a:accent5>
        <a:srgbClr val="7A855D"/>
      </a:accent5>
      <a:accent6>
        <a:srgbClr val="84AC9D"/>
      </a:accent6>
      <a:hlink>
        <a:srgbClr val="2370CD"/>
      </a:hlink>
      <a:folHlink>
        <a:srgbClr val="877589"/>
      </a:folHlink>
    </a:clrScheme>
    <a:fontScheme name="Метрополи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Метрополия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00000"/>
                <a:lumMod val="110000"/>
              </a:schemeClr>
            </a:gs>
            <a:gs pos="50000">
              <a:schemeClr val="phClr">
                <a:tint val="75000"/>
                <a:satMod val="101000"/>
                <a:lumMod val="105000"/>
              </a:schemeClr>
            </a:gs>
            <a:gs pos="100000">
              <a:schemeClr val="phClr">
                <a:tint val="82000"/>
                <a:satMod val="104000"/>
                <a:lumMod val="105000"/>
              </a:schemeClr>
            </a:gs>
          </a:gsLst>
          <a:lin ang="27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0000"/>
                <a:lumMod val="100000"/>
              </a:schemeClr>
            </a:gs>
            <a:gs pos="100000">
              <a:schemeClr val="phClr">
                <a:shade val="80000"/>
                <a:satMod val="100000"/>
                <a:lumMod val="99000"/>
              </a:schemeClr>
            </a:gs>
          </a:gsLst>
          <a:lin ang="27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tropolitan" id="{4C5440D6-04D2-4954-96CF-F251137069B2}" vid="{79CFCA13-9412-4290-BB4B-85112F88857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TM03457491[[fn=Метрополия]]</Template>
  <TotalTime>124</TotalTime>
  <Words>699</Words>
  <Application>Microsoft Office PowerPoint</Application>
  <PresentationFormat>Широкоэкранный</PresentationFormat>
  <Paragraphs>29</Paragraphs>
  <Slides>10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3" baseType="lpstr">
      <vt:lpstr>Arial</vt:lpstr>
      <vt:lpstr>Calibri Light</vt:lpstr>
      <vt:lpstr>Метрополия</vt:lpstr>
      <vt:lpstr>СТРИХНИН</vt:lpstr>
      <vt:lpstr>СТРИХНИН ДЕГЕНІМІЗ НЕ?</vt:lpstr>
      <vt:lpstr>                               СТРИХНИН</vt:lpstr>
      <vt:lpstr>СТРИХНИННІҢ ФОРМУЛАСЫ   C 21 H 22 N 2 O 2</vt:lpstr>
      <vt:lpstr>Стрихнин ағзаға қалай әсер етеді? </vt:lpstr>
      <vt:lpstr>Стрихнинді спортта қолдану </vt:lpstr>
      <vt:lpstr>Удың аз мөлшерінде (0,005–0,01 г) стрихнинмен уланудың белгілері келесідей:  қатты мазасыздық; мойын бұлшықеттері мен шайнау бұлшықеттерін қатайту және қатайту сезімі; жұтылу қиындықтары; бұлшықет треморы; тітіркендіргіштерге жоғары сезімталдық (Жарық, дыбыс, жанасу және т. б.); тыныс алудың қиындауы</vt:lpstr>
      <vt:lpstr>Том Хикс 1904 жыл Сент-Луис </vt:lpstr>
      <vt:lpstr>Презентация PowerPoint</vt:lpstr>
      <vt:lpstr>НАЗАРЛАРЫҢЫЗҒА РАХМЕТ!</vt:lpstr>
    </vt:vector>
  </TitlesOfParts>
  <Company>SPecialiST RePack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Acer</dc:creator>
  <cp:lastModifiedBy>Acer</cp:lastModifiedBy>
  <cp:revision>12</cp:revision>
  <dcterms:created xsi:type="dcterms:W3CDTF">2022-10-14T18:31:58Z</dcterms:created>
  <dcterms:modified xsi:type="dcterms:W3CDTF">2022-10-14T20:36:38Z</dcterms:modified>
</cp:coreProperties>
</file>